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856" r:id="rId1"/>
  </p:sldMasterIdLst>
  <p:notesMasterIdLst>
    <p:notesMasterId r:id="rId16"/>
  </p:notesMasterIdLst>
  <p:sldIdLst>
    <p:sldId id="337" r:id="rId2"/>
    <p:sldId id="458" r:id="rId3"/>
    <p:sldId id="459" r:id="rId4"/>
    <p:sldId id="471" r:id="rId5"/>
    <p:sldId id="457" r:id="rId6"/>
    <p:sldId id="472" r:id="rId7"/>
    <p:sldId id="460" r:id="rId8"/>
    <p:sldId id="473" r:id="rId9"/>
    <p:sldId id="465" r:id="rId10"/>
    <p:sldId id="463" r:id="rId11"/>
    <p:sldId id="468" r:id="rId12"/>
    <p:sldId id="387" r:id="rId13"/>
    <p:sldId id="467" r:id="rId14"/>
    <p:sldId id="429" r:id="rId15"/>
  </p:sldIdLst>
  <p:sldSz cx="9144000" cy="6858000" type="screen4x3"/>
  <p:notesSz cx="6735763" cy="98663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CCFF"/>
    <a:srgbClr val="0000CC"/>
    <a:srgbClr val="FF3300"/>
    <a:srgbClr val="9966FF"/>
    <a:srgbClr val="FFAA2D"/>
    <a:srgbClr val="9933FF"/>
    <a:srgbClr val="9900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69" autoAdjust="0"/>
    <p:restoredTop sz="91901" autoAdjust="0"/>
  </p:normalViewPr>
  <p:slideViewPr>
    <p:cSldViewPr snapToObjects="1">
      <p:cViewPr>
        <p:scale>
          <a:sx n="50" d="100"/>
          <a:sy n="50" d="100"/>
        </p:scale>
        <p:origin x="-546" y="-7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58989913" cy="58989913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0698" tIns="45349" rIns="90698" bIns="45349" rtlCol="0"/>
          <a:lstStyle>
            <a:lvl1pPr algn="l">
              <a:defRPr sz="11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lIns="90698" tIns="45349" rIns="90698" bIns="45349" rtlCol="0"/>
          <a:lstStyle>
            <a:lvl1pPr algn="r">
              <a:defRPr sz="1100"/>
            </a:lvl1pPr>
          </a:lstStyle>
          <a:p>
            <a:pPr>
              <a:defRPr/>
            </a:pPr>
            <a:fld id="{04805D6F-C201-4797-8FE2-AB94463459D3}" type="datetimeFigureOut">
              <a:rPr lang="en-US"/>
              <a:pPr>
                <a:defRPr/>
              </a:pPr>
              <a:t>4/23/2013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3288" y="741363"/>
            <a:ext cx="4929187" cy="36988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698" tIns="45349" rIns="90698" bIns="45349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3100" y="4686300"/>
            <a:ext cx="5389563" cy="4440238"/>
          </a:xfrm>
          <a:prstGeom prst="rect">
            <a:avLst/>
          </a:prstGeom>
        </p:spPr>
        <p:txBody>
          <a:bodyPr vert="horz" lIns="90698" tIns="45349" rIns="90698" bIns="45349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3712"/>
          </a:xfrm>
          <a:prstGeom prst="rect">
            <a:avLst/>
          </a:prstGeom>
        </p:spPr>
        <p:txBody>
          <a:bodyPr vert="horz" lIns="90698" tIns="45349" rIns="90698" bIns="45349" rtlCol="0" anchor="b"/>
          <a:lstStyle>
            <a:lvl1pPr algn="l">
              <a:defRPr sz="11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lIns="90698" tIns="45349" rIns="90698" bIns="45349" rtlCol="0" anchor="b"/>
          <a:lstStyle>
            <a:lvl1pPr algn="r">
              <a:defRPr sz="1100"/>
            </a:lvl1pPr>
          </a:lstStyle>
          <a:p>
            <a:pPr>
              <a:defRPr/>
            </a:pPr>
            <a:fld id="{CE1AAC65-737D-45A5-B3B3-F2E5EEC84B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E1AAC65-737D-45A5-B3B3-F2E5EEC84BED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E1AAC65-737D-45A5-B3B3-F2E5EEC84BED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E1AAC65-737D-45A5-B3B3-F2E5EEC84BED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2191A08-FB39-4FE8-9E45-A88A6609B659}" type="slidenum">
              <a:rPr lang="en-US" smtClean="0"/>
              <a:pPr/>
              <a:t>4</a:t>
            </a:fld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E1AAC65-737D-45A5-B3B3-F2E5EEC84BED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E1AAC65-737D-45A5-B3B3-F2E5EEC84BED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E1AAC65-737D-45A5-B3B3-F2E5EEC84BED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C342FEC-9FC3-4E43-9695-C70AE6E60F21}" type="slidenum">
              <a:rPr lang="en-US" smtClean="0"/>
              <a:pPr/>
              <a:t>8</a:t>
            </a:fld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E1AAC65-737D-45A5-B3B3-F2E5EEC84BED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2191A08-FB39-4FE8-9E45-A88A6609B659}" type="slidenum">
              <a:rPr lang="en-US" smtClean="0"/>
              <a:pPr/>
              <a:t>10</a:t>
            </a:fld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2191A08-FB39-4FE8-9E45-A88A6609B659}" type="slidenum">
              <a:rPr lang="en-US" smtClean="0"/>
              <a:pPr/>
              <a:t>11</a:t>
            </a:fld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E1AAC65-737D-45A5-B3B3-F2E5EEC84BED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E1AAC65-737D-45A5-B3B3-F2E5EEC84BED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E1AAC65-737D-45A5-B3B3-F2E5EEC84BED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Rectangle 20"/>
          <p:cNvSpPr>
            <a:spLocks noChangeArrowheads="1"/>
          </p:cNvSpPr>
          <p:nvPr/>
        </p:nvSpPr>
        <p:spPr bwMode="white">
          <a:xfrm>
            <a:off x="8991600" y="3175"/>
            <a:ext cx="152400" cy="68580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Rectangle 23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Rectangle 24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55575" y="241935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5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6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mn-MN" altLang="en-US"/>
              <a:t>Улаанбаатар 2010</a:t>
            </a:r>
            <a:endParaRPr lang="en-US" altLang="en-US"/>
          </a:p>
        </p:txBody>
      </p:sp>
      <p:sp>
        <p:nvSpPr>
          <p:cNvPr id="17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868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C8B2B57D-D780-4434-8C7D-456D5FB6288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mn-MN" altLang="en-US"/>
              <a:t>Улаанбаатар 2010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2450" y="1027113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DA4E60-DE99-471B-BFCF-606E376AE03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Rectangle 20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Rectangle 23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Rectangle 24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Rectangle 25"/>
          <p:cNvSpPr>
            <a:spLocks noChangeArrowheads="1"/>
          </p:cNvSpPr>
          <p:nvPr/>
        </p:nvSpPr>
        <p:spPr bwMode="white">
          <a:xfrm>
            <a:off x="152400" y="2286000"/>
            <a:ext cx="8832850" cy="3048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Rectangle 26"/>
          <p:cNvSpPr>
            <a:spLocks noChangeArrowheads="1"/>
          </p:cNvSpPr>
          <p:nvPr/>
        </p:nvSpPr>
        <p:spPr bwMode="auto">
          <a:xfrm>
            <a:off x="155575" y="142875"/>
            <a:ext cx="8832850" cy="2139950"/>
          </a:xfrm>
          <a:prstGeom prst="rect">
            <a:avLst/>
          </a:prstGeom>
          <a:solidFill>
            <a:schemeClr val="accent1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152400" y="2438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mn-MN" altLang="en-US"/>
              <a:t>Улаанбаатар 2010</a:t>
            </a:r>
            <a:endParaRPr lang="en-US" altLang="en-US"/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868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9D6EBF9B-BF8F-4225-A1CA-48CE00AE0E3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19"/>
          <p:cNvSpPr>
            <a:spLocks noChangeShapeType="1"/>
          </p:cNvSpPr>
          <p:nvPr/>
        </p:nvSpPr>
        <p:spPr bwMode="auto">
          <a:xfrm flipV="1">
            <a:off x="4562475" y="1576388"/>
            <a:ext cx="9525" cy="4818062"/>
          </a:xfrm>
          <a:prstGeom prst="line">
            <a:avLst/>
          </a:prstGeom>
          <a:noFill/>
          <a:ln w="9525" algn="ctr">
            <a:solidFill>
              <a:schemeClr val="tx2"/>
            </a:solidFill>
            <a:prstDash val="sysDash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10325"/>
            <a:ext cx="30448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mn-MN" altLang="en-US"/>
              <a:t>Улаанбаатар 2010</a:t>
            </a:r>
            <a:endParaRPr lang="en-US" alt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99B718-CB35-48F0-AEDC-7E7E7D31E6B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19"/>
          <p:cNvSpPr>
            <a:spLocks noChangeShapeType="1"/>
          </p:cNvSpPr>
          <p:nvPr/>
        </p:nvSpPr>
        <p:spPr bwMode="auto">
          <a:xfrm flipV="1">
            <a:off x="4572000" y="2200275"/>
            <a:ext cx="0" cy="4187825"/>
          </a:xfrm>
          <a:prstGeom prst="line">
            <a:avLst/>
          </a:prstGeom>
          <a:noFill/>
          <a:ln w="9525" algn="ctr">
            <a:solidFill>
              <a:schemeClr val="tx2"/>
            </a:solidFill>
            <a:prstDash val="sysDash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Rectangle 20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Rectangle 23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Rectangle 24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" name="Rectangle 2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52400" y="1371600"/>
            <a:ext cx="8832850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050" y="6391275"/>
            <a:ext cx="8832850" cy="31115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152400" y="1279525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6" name="Oval 15"/>
          <p:cNvSpPr/>
          <p:nvPr/>
        </p:nvSpPr>
        <p:spPr>
          <a:xfrm>
            <a:off x="4267200" y="955675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4362450" y="1050925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9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10325"/>
            <a:ext cx="3581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mn-MN" altLang="en-US"/>
              <a:t>Улаанбаатар 2010</a:t>
            </a:r>
            <a:endParaRPr lang="en-US" altLang="en-US"/>
          </a:p>
        </p:txBody>
      </p:sp>
      <p:sp>
        <p:nvSpPr>
          <p:cNvPr id="20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988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4420E6CE-C672-4B2A-B461-1B92BF37D93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mn-MN" altLang="en-US"/>
              <a:t>Улаанбаатар 2010</a:t>
            </a:r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63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124539-4D8A-4765-8FDC-46B5C3850BB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" name="Rectangle 20"/>
          <p:cNvSpPr>
            <a:spLocks noChangeArrowheads="1"/>
          </p:cNvSpPr>
          <p:nvPr/>
        </p:nvSpPr>
        <p:spPr bwMode="white">
          <a:xfrm>
            <a:off x="0" y="0"/>
            <a:ext cx="9144000" cy="155575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" name="Rectangle 23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Rectangle 24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52400" y="15875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8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mn-MN" altLang="en-US"/>
              <a:t>Улаанбаатар 2010</a:t>
            </a:r>
            <a:endParaRPr lang="en-US" altLang="en-US"/>
          </a:p>
        </p:txBody>
      </p:sp>
      <p:sp>
        <p:nvSpPr>
          <p:cNvPr id="10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C315F2F0-BC8F-45D5-8FBD-A4610F710EB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52400" y="152400"/>
            <a:ext cx="8832850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6" name="Rectangle 20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Rectangle 23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Rectangle 24"/>
          <p:cNvSpPr>
            <a:spLocks noChangeArrowheads="1"/>
          </p:cNvSpPr>
          <p:nvPr/>
        </p:nvSpPr>
        <p:spPr bwMode="white">
          <a:xfrm>
            <a:off x="0" y="0"/>
            <a:ext cx="9144000" cy="119063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Rectangle 25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152400" y="533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390650" y="323850"/>
            <a:ext cx="419100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6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88866C9F-657F-4ED9-8975-822582A82AA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7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8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301625" y="6410325"/>
            <a:ext cx="3382963" cy="3667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mn-MN" altLang="en-US"/>
              <a:t>Улаанбаатар 2010</a:t>
            </a:r>
            <a:endParaRPr lang="en-US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152400" y="533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6" name="Rectangle 20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Rectangle 23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Rectangle 24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Rectangle 25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2850" cy="301625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3" name="Oval 12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390650" y="323850"/>
            <a:ext cx="419100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7BCF2C-3E7B-44EA-A66E-D60ED7FA7F5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7" name="Date Placeholder 4"/>
          <p:cNvSpPr>
            <a:spLocks noGrp="1"/>
          </p:cNvSpPr>
          <p:nvPr>
            <p:ph type="dt" sz="half" idx="11"/>
          </p:nvPr>
        </p:nvSpPr>
        <p:spPr>
          <a:xfrm>
            <a:off x="5788025" y="6405563"/>
            <a:ext cx="30448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8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301625" y="6410325"/>
            <a:ext cx="3584575" cy="3667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mn-MN" altLang="en-US"/>
              <a:t>Улаанбаатар 2010</a:t>
            </a:r>
            <a:endParaRPr lang="en-US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mn-MN" altLang="en-US"/>
              <a:t>Улаанбаатар 2010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610ECD-07E1-4743-BDD8-E68A8E4E347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Rectangle 20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Rectangle 23"/>
          <p:cNvSpPr>
            <a:spLocks noChangeArrowheads="1"/>
          </p:cNvSpPr>
          <p:nvPr/>
        </p:nvSpPr>
        <p:spPr bwMode="white">
          <a:xfrm>
            <a:off x="0" y="0"/>
            <a:ext cx="9144000" cy="155575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Rectangle 24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4021137" y="3278188"/>
            <a:ext cx="6245225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6838950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6934200" y="3021013"/>
            <a:ext cx="420688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915150" y="3009900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8168E2-2D5D-4EFE-8D35-BA0FEF09A7F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mn-MN" altLang="en-US"/>
              <a:t>Улаанбаатар 2010</a:t>
            </a:r>
            <a:endParaRPr lang="en-US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7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825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5563"/>
            <a:ext cx="3044825" cy="3651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325"/>
            <a:ext cx="3581400" cy="366713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mn-MN" altLang="en-US"/>
              <a:t>Улаанбаатар 2010</a:t>
            </a:r>
            <a:endParaRPr lang="en-US" alt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350"/>
            <a:ext cx="8832850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4267200" y="955675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4362450" y="1050925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39813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9716929C-1DD1-421B-B2BC-1C6AA917D06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038" name="Title Placeholder 21"/>
          <p:cNvSpPr>
            <a:spLocks noGrp="1"/>
          </p:cNvSpPr>
          <p:nvPr>
            <p:ph type="title"/>
          </p:nvPr>
        </p:nvSpPr>
        <p:spPr bwMode="auto">
          <a:xfrm>
            <a:off x="301625" y="228600"/>
            <a:ext cx="8534400" cy="75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39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063" r:id="rId1"/>
    <p:sldLayoutId id="2147485064" r:id="rId2"/>
    <p:sldLayoutId id="2147485065" r:id="rId3"/>
    <p:sldLayoutId id="2147485066" r:id="rId4"/>
    <p:sldLayoutId id="2147485067" r:id="rId5"/>
    <p:sldLayoutId id="2147485068" r:id="rId6"/>
    <p:sldLayoutId id="2147485069" r:id="rId7"/>
    <p:sldLayoutId id="2147485070" r:id="rId8"/>
    <p:sldLayoutId id="2147485071" r:id="rId9"/>
    <p:sldLayoutId id="2147485072" r:id="rId10"/>
    <p:sldLayoutId id="2147485073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rgbClr val="7B989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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5"/>
          <p:cNvSpPr>
            <a:spLocks noChangeArrowheads="1"/>
          </p:cNvSpPr>
          <p:nvPr/>
        </p:nvSpPr>
        <p:spPr bwMode="auto">
          <a:xfrm>
            <a:off x="609600" y="2971800"/>
            <a:ext cx="7962900" cy="3284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/>
          <a:lstStyle/>
          <a:p>
            <a:pPr algn="ctr">
              <a:defRPr/>
            </a:pPr>
            <a:r>
              <a:rPr lang="mn-MN" sz="48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ФЭС-ийн </a:t>
            </a:r>
            <a:r>
              <a:rPr lang="mn-MN" sz="4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хөгжлийн </a:t>
            </a:r>
            <a:r>
              <a:rPr lang="mn-MN" sz="48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зарим бодлого</a:t>
            </a:r>
          </a:p>
          <a:p>
            <a:pPr algn="ctr">
              <a:defRPr/>
            </a:pPr>
            <a:endParaRPr lang="mn-MN" sz="2400" b="1" dirty="0" smtClean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mn-MN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Ж.Даваасамбуу</a:t>
            </a:r>
          </a:p>
          <a:p>
            <a:pPr algn="ctr">
              <a:defRPr/>
            </a:pPr>
            <a:endParaRPr lang="mn-MN" sz="4800" b="1" dirty="0" smtClean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mn-MN" sz="3200" b="1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2B26A5-9847-4C11-86E1-72CD2AE39D86}" type="slidenum">
              <a:rPr lang="en-US" altLang="en-US"/>
              <a:pPr>
                <a:defRPr/>
              </a:pPr>
              <a:t>1</a:t>
            </a:fld>
            <a:endParaRPr lang="en-US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0" y="5734050"/>
            <a:ext cx="9144000" cy="5222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800" dirty="0">
                <a:latin typeface="+mj-lt"/>
              </a:rPr>
              <a:t>201</a:t>
            </a:r>
            <a:r>
              <a:rPr lang="mn-MN" sz="2800" dirty="0">
                <a:latin typeface="+mj-lt"/>
              </a:rPr>
              <a:t>3</a:t>
            </a:r>
            <a:r>
              <a:rPr lang="en-US" sz="2800" dirty="0">
                <a:latin typeface="+mj-lt"/>
              </a:rPr>
              <a:t> </a:t>
            </a:r>
            <a:r>
              <a:rPr lang="mn-MN" sz="2800" dirty="0">
                <a:latin typeface="+mj-lt"/>
              </a:rPr>
              <a:t>оны </a:t>
            </a:r>
            <a:r>
              <a:rPr lang="mn-MN" sz="2800" dirty="0" smtClean="0">
                <a:latin typeface="+mj-lt"/>
              </a:rPr>
              <a:t> 4-р </a:t>
            </a:r>
            <a:r>
              <a:rPr lang="mn-MN" sz="2800" dirty="0">
                <a:latin typeface="+mj-lt"/>
              </a:rPr>
              <a:t>сарын 20</a:t>
            </a:r>
            <a:endParaRPr lang="en-US" sz="2800" dirty="0">
              <a:latin typeface="+mj-lt"/>
            </a:endParaRPr>
          </a:p>
        </p:txBody>
      </p:sp>
      <p:pic>
        <p:nvPicPr>
          <p:cNvPr id="13317" name="Picture 1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825" y="225425"/>
            <a:ext cx="2824163" cy="200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8" name="Picture 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4663" y="538163"/>
            <a:ext cx="4518025" cy="1382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496888" y="3570287"/>
            <a:ext cx="7997825" cy="1203325"/>
          </a:xfrm>
        </p:spPr>
        <p:txBody>
          <a:bodyPr/>
          <a:lstStyle/>
          <a:p>
            <a:pPr>
              <a:defRPr/>
            </a:pPr>
            <a:r>
              <a:rPr lang="mn-MN" sz="1800" dirty="0" smtClean="0">
                <a:latin typeface="Times New Roman" pitchFamily="18" charset="0"/>
                <a:cs typeface="Times New Roman" pitchFamily="18" charset="0"/>
              </a:rPr>
              <a:t>Дэлхийн стандартад нийцсэн, монгол улсын хөгжил дэвшлийн тулгуур болсон үндэсний загвар </a:t>
            </a:r>
            <a:r>
              <a:rPr lang="mn-MN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судалгааны их сургууль </a:t>
            </a:r>
            <a:r>
              <a:rPr lang="mn-MN" sz="1800" dirty="0" smtClean="0">
                <a:latin typeface="Times New Roman" pitchFamily="18" charset="0"/>
                <a:cs typeface="Times New Roman" pitchFamily="18" charset="0"/>
              </a:rPr>
              <a:t>байна. </a:t>
            </a:r>
            <a:endParaRPr lang="en-US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22313" y="285750"/>
            <a:ext cx="7772400" cy="1524000"/>
          </a:xfrm>
        </p:spPr>
        <p:txBody>
          <a:bodyPr/>
          <a:lstStyle/>
          <a:p>
            <a:pPr>
              <a:defRPr/>
            </a:pPr>
            <a:r>
              <a:rPr lang="mn-M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МУИС-ийн Алсын Хараа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A89FC1-FD48-4627-802A-2E42BCF5E78D}" type="slidenum">
              <a:rPr lang="en-US" altLang="en-US" smtClean="0"/>
              <a:pPr>
                <a:defRPr/>
              </a:pPr>
              <a:t>2</a:t>
            </a:fld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01625" y="1428750"/>
            <a:ext cx="4040188" cy="733425"/>
          </a:xfrm>
        </p:spPr>
        <p:txBody>
          <a:bodyPr/>
          <a:lstStyle/>
          <a:p>
            <a:pPr algn="ctr">
              <a:defRPr/>
            </a:pPr>
            <a:r>
              <a:rPr lang="mn-MN" dirty="0"/>
              <a:t>Судалгааны</a:t>
            </a:r>
          </a:p>
          <a:p>
            <a:pPr algn="ctr">
              <a:defRPr/>
            </a:pPr>
            <a:r>
              <a:rPr/>
              <a:t>(</a:t>
            </a:r>
            <a:r>
              <a:rPr lang="mn-MN" dirty="0"/>
              <a:t>их сургууль</a:t>
            </a:r>
            <a:r>
              <a:rPr/>
              <a:t>)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3"/>
          </p:nvPr>
        </p:nvSpPr>
        <p:spPr>
          <a:xfrm>
            <a:off x="4791075" y="1428750"/>
            <a:ext cx="4041775" cy="731838"/>
          </a:xfrm>
        </p:spPr>
        <p:txBody>
          <a:bodyPr/>
          <a:lstStyle/>
          <a:p>
            <a:pPr algn="ctr">
              <a:defRPr/>
            </a:pPr>
            <a:r>
              <a:rPr lang="mn-MN" dirty="0" smtClean="0"/>
              <a:t>Сургалтын </a:t>
            </a:r>
          </a:p>
          <a:p>
            <a:pPr algn="ctr">
              <a:defRPr/>
            </a:pPr>
            <a:r>
              <a:rPr lang="en-US" dirty="0" smtClean="0"/>
              <a:t>(</a:t>
            </a:r>
            <a:r>
              <a:rPr lang="mn-MN" dirty="0" smtClean="0"/>
              <a:t>дээд сургууль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16388" name="Content Placeholder 6"/>
          <p:cNvSpPr>
            <a:spLocks noGrp="1"/>
          </p:cNvSpPr>
          <p:nvPr>
            <p:ph sz="quarter" idx="2"/>
          </p:nvPr>
        </p:nvSpPr>
        <p:spPr>
          <a:xfrm>
            <a:off x="114300" y="2807335"/>
            <a:ext cx="4489450" cy="3206750"/>
          </a:xfrm>
        </p:spPr>
        <p:txBody>
          <a:bodyPr/>
          <a:lstStyle/>
          <a:p>
            <a:pPr algn="just"/>
            <a:r>
              <a:rPr lang="mn-MN" sz="2400" dirty="0" smtClean="0">
                <a:latin typeface="Times New Roman" pitchFamily="18" charset="0"/>
                <a:cs typeface="Times New Roman" pitchFamily="18" charset="0"/>
              </a:rPr>
              <a:t>Үйл ажиллагаагаа суурь судалгаа, судлаачдын залгамж халааг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mn-MN" sz="2400" dirty="0" smtClean="0">
                <a:latin typeface="Times New Roman" pitchFamily="18" charset="0"/>
                <a:cs typeface="Times New Roman" pitchFamily="18" charset="0"/>
              </a:rPr>
              <a:t>магистр, доктор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mn-MN" sz="2400" dirty="0" smtClean="0">
                <a:latin typeface="Times New Roman" pitchFamily="18" charset="0"/>
                <a:cs typeface="Times New Roman" pitchFamily="18" charset="0"/>
              </a:rPr>
              <a:t> дэмжихэд төвлөрүүлдэг,  суралцагчдад судалгаанд тулгуурласан онолын суурь мэдлэг олгох зорилттой.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mn-MN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Их, дээд сургуулийн бодлого</a:t>
            </a:r>
            <a:endParaRPr lang="en-US" sz="36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125619A-73BE-4933-908C-C22F8AAEB007}" type="slidenum">
              <a:rPr lang="en-US" altLang="en-US" smtClean="0"/>
              <a:pPr>
                <a:defRPr/>
              </a:pPr>
              <a:t>3</a:t>
            </a:fld>
            <a:endParaRPr lang="en-US" altLang="en-US"/>
          </a:p>
        </p:txBody>
      </p:sp>
      <p:sp>
        <p:nvSpPr>
          <p:cNvPr id="16391" name="Content Placeholder 6"/>
          <p:cNvSpPr>
            <a:spLocks noGrp="1"/>
          </p:cNvSpPr>
          <p:nvPr>
            <p:ph sz="quarter" idx="4"/>
          </p:nvPr>
        </p:nvSpPr>
        <p:spPr>
          <a:xfrm>
            <a:off x="4821238" y="2857500"/>
            <a:ext cx="4038600" cy="3206750"/>
          </a:xfrm>
        </p:spPr>
        <p:txBody>
          <a:bodyPr/>
          <a:lstStyle/>
          <a:p>
            <a:pPr algn="just"/>
            <a:r>
              <a:rPr lang="mn-MN" sz="2400" dirty="0" smtClean="0">
                <a:latin typeface="Times New Roman" pitchFamily="18" charset="0"/>
                <a:cs typeface="Times New Roman" pitchFamily="18" charset="0"/>
              </a:rPr>
              <a:t>Хэрэглээнд чиглэсэн, практикт ойр судалгаа болон сургалтыг явуулах зорилттой.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2710656" y="5644575"/>
            <a:ext cx="706199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mn-MN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Зорилт,  үйл ажиллагааны зөрүү</a:t>
            </a:r>
            <a:endParaRPr lang="en-US" sz="3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mn-MN" sz="40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Санхүүжилт</a:t>
            </a:r>
            <a:endParaRPr lang="en-US" sz="4000" dirty="0"/>
          </a:p>
        </p:txBody>
      </p:sp>
      <p:sp>
        <p:nvSpPr>
          <p:cNvPr id="22531" name="Content Placeholder 8"/>
          <p:cNvSpPr>
            <a:spLocks noGrp="1"/>
          </p:cNvSpPr>
          <p:nvPr>
            <p:ph sz="quarter" idx="1"/>
          </p:nvPr>
        </p:nvSpPr>
        <p:spPr>
          <a:xfrm>
            <a:off x="301625" y="1885950"/>
            <a:ext cx="8504238" cy="4194175"/>
          </a:xfrm>
        </p:spPr>
        <p:txBody>
          <a:bodyPr/>
          <a:lstStyle/>
          <a:p>
            <a:pPr marL="857250" indent="-857250" eaLnBrk="1" hangingPunct="1">
              <a:buFont typeface="Wingdings" pitchFamily="2" charset="2"/>
              <a:buChar char="Ø"/>
            </a:pPr>
            <a:r>
              <a:rPr lang="mn-MN" sz="3600" dirty="0" smtClean="0">
                <a:latin typeface="Times New Roman" pitchFamily="18" charset="0"/>
                <a:cs typeface="Times New Roman" pitchFamily="18" charset="0"/>
              </a:rPr>
              <a:t>Төрөөс  бодлогоор</a:t>
            </a:r>
          </a:p>
          <a:p>
            <a:pPr marL="857250" indent="-857250" eaLnBrk="1" hangingPunct="1">
              <a:buNone/>
            </a:pPr>
            <a:endParaRPr lang="mn-MN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1371600" lvl="1" indent="-514350" eaLnBrk="1" hangingPunct="1">
              <a:buFont typeface="Wingdings" pitchFamily="2" charset="2"/>
              <a:buChar char="§"/>
            </a:pPr>
            <a:r>
              <a:rPr lang="mn-MN" sz="3200" dirty="0" smtClean="0">
                <a:latin typeface="Times New Roman" pitchFamily="18" charset="0"/>
                <a:cs typeface="Times New Roman" pitchFamily="18" charset="0"/>
              </a:rPr>
              <a:t>Дорвитой хөрөнгө оруулалт</a:t>
            </a:r>
          </a:p>
          <a:p>
            <a:pPr marL="1371600" lvl="1" indent="-514350" eaLnBrk="1" hangingPunct="1">
              <a:buFont typeface="Wingdings" pitchFamily="2" charset="2"/>
              <a:buChar char="§"/>
            </a:pPr>
            <a:r>
              <a:rPr lang="mn-MN" sz="3200" dirty="0" smtClean="0">
                <a:latin typeface="Times New Roman" pitchFamily="18" charset="0"/>
                <a:cs typeface="Times New Roman" pitchFamily="18" charset="0"/>
              </a:rPr>
              <a:t>Тогтвортой санхүүжилт</a:t>
            </a:r>
          </a:p>
          <a:p>
            <a:pPr marL="1371600" lvl="1" indent="-514350" eaLnBrk="1" hangingPunct="1">
              <a:buNone/>
            </a:pPr>
            <a:endParaRPr lang="mn-MN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857250" indent="-857250" eaLnBrk="1" hangingPunct="1">
              <a:buFont typeface="Wingdings" pitchFamily="2" charset="2"/>
              <a:buChar char="Ø"/>
            </a:pPr>
            <a:r>
              <a:rPr lang="mn-MN" sz="3600" dirty="0" smtClean="0">
                <a:latin typeface="Times New Roman" pitchFamily="18" charset="0"/>
                <a:cs typeface="Times New Roman" pitchFamily="18" charset="0"/>
              </a:rPr>
              <a:t>МУИС </a:t>
            </a:r>
          </a:p>
          <a:p>
            <a:pPr marL="1371600" lvl="1" indent="-514350" eaLnBrk="1" hangingPunct="1">
              <a:buFont typeface="Wingdings" pitchFamily="2" charset="2"/>
              <a:buChar char="§"/>
            </a:pPr>
            <a:endParaRPr lang="mn-MN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1371600" lvl="1" indent="-514350" eaLnBrk="1" hangingPunct="1">
              <a:buFont typeface="Wingdings" pitchFamily="2" charset="2"/>
              <a:buChar char="§"/>
            </a:pPr>
            <a:r>
              <a:rPr lang="mn-MN" sz="3200" dirty="0" smtClean="0">
                <a:latin typeface="Times New Roman" pitchFamily="18" charset="0"/>
                <a:cs typeface="Times New Roman" pitchFamily="18" charset="0"/>
              </a:rPr>
              <a:t>Оновчтой бүтэц, зохион байгуулалт </a:t>
            </a:r>
          </a:p>
          <a:p>
            <a:pPr eaLnBrk="1" hangingPunct="1">
              <a:buFont typeface="Wingdings" pitchFamily="2" charset="2"/>
              <a:buChar char="Ø"/>
            </a:pPr>
            <a:endParaRPr lang="mn-MN" sz="20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tIns="45720" bIns="45720" numCol="1" anchorCtr="0" compatLnSpc="1">
            <a:prstTxWarp prst="textNoShape">
              <a:avLst/>
            </a:prstTxWarp>
          </a:bodyPr>
          <a:lstStyle/>
          <a:p>
            <a:fld id="{40BF0B28-7026-468F-8CB2-B039AA5F2D01}" type="slidenum">
              <a:rPr lang="en-US" altLang="en-US" smtClean="0"/>
              <a:pPr/>
              <a:t>5</a:t>
            </a:fld>
            <a:endParaRPr lang="en-US" altLang="en-US" smtClean="0"/>
          </a:p>
        </p:txBody>
      </p:sp>
      <p:sp>
        <p:nvSpPr>
          <p:cNvPr id="14339" name="TextBox 5"/>
          <p:cNvSpPr txBox="1">
            <a:spLocks noChangeArrowheads="1"/>
          </p:cNvSpPr>
          <p:nvPr/>
        </p:nvSpPr>
        <p:spPr bwMode="auto">
          <a:xfrm>
            <a:off x="433388" y="628650"/>
            <a:ext cx="8310561" cy="2185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508000" indent="-508000">
              <a:buFont typeface="Wingdings" pitchFamily="2" charset="2"/>
              <a:buChar char="v"/>
            </a:pPr>
            <a:r>
              <a:rPr lang="mn-MN" sz="3800" b="1" dirty="0" smtClean="0">
                <a:latin typeface="Times New Roman" pitchFamily="18" charset="0"/>
                <a:cs typeface="Times New Roman" pitchFamily="18" charset="0"/>
              </a:rPr>
              <a:t>МУИС- ийн Физикийн салбар</a:t>
            </a:r>
          </a:p>
          <a:p>
            <a:pPr marL="508000" indent="-508000"/>
            <a:r>
              <a:rPr lang="mn-MN" sz="3600" b="1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mn-MN" sz="3600" b="1" dirty="0" smtClean="0">
                <a:latin typeface="Times New Roman" pitchFamily="18" charset="0"/>
                <a:cs typeface="Times New Roman" pitchFamily="18" charset="0"/>
              </a:rPr>
              <a:t>			   </a:t>
            </a:r>
            <a:r>
              <a:rPr lang="mn-MN" sz="6000" b="1" dirty="0" smtClean="0">
                <a:latin typeface="Times New Roman" pitchFamily="18" charset="0"/>
                <a:cs typeface="Times New Roman" pitchFamily="18" charset="0"/>
              </a:rPr>
              <a:t>≠</a:t>
            </a:r>
            <a:endParaRPr lang="mn-MN" sz="3600" b="1" dirty="0" smtClean="0">
              <a:latin typeface="Times New Roman" pitchFamily="18" charset="0"/>
              <a:cs typeface="Times New Roman" pitchFamily="18" charset="0"/>
            </a:endParaRPr>
          </a:p>
          <a:p>
            <a:pPr marL="508000" indent="-508000">
              <a:buFont typeface="Wingdings" pitchFamily="2" charset="2"/>
              <a:buChar char="v"/>
            </a:pPr>
            <a:r>
              <a:rPr lang="mn-MN" sz="3800" b="1" dirty="0" smtClean="0">
                <a:latin typeface="Times New Roman" pitchFamily="18" charset="0"/>
                <a:cs typeface="Times New Roman" pitchFamily="18" charset="0"/>
              </a:rPr>
              <a:t>Физик </a:t>
            </a:r>
            <a:r>
              <a:rPr lang="mn-MN" sz="3800" b="1" dirty="0">
                <a:latin typeface="Times New Roman" pitchFamily="18" charset="0"/>
                <a:cs typeface="Times New Roman" pitchFamily="18" charset="0"/>
              </a:rPr>
              <a:t>Электроникийн </a:t>
            </a:r>
            <a:r>
              <a:rPr lang="mn-MN" sz="3800" b="1" dirty="0" smtClean="0">
                <a:latin typeface="Times New Roman" pitchFamily="18" charset="0"/>
                <a:cs typeface="Times New Roman" pitchFamily="18" charset="0"/>
              </a:rPr>
              <a:t>Сургууль</a:t>
            </a:r>
            <a:endParaRPr lang="en-US" sz="3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43051" y="3503592"/>
            <a:ext cx="69723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400050">
              <a:buFont typeface="Wingdings" pitchFamily="2" charset="2"/>
              <a:buChar char="Ø"/>
            </a:pPr>
            <a:r>
              <a:rPr lang="mn-MN" sz="2400" b="1" dirty="0" smtClean="0">
                <a:latin typeface="Times New Roman" pitchFamily="18" charset="0"/>
                <a:cs typeface="Times New Roman" pitchFamily="18" charset="0"/>
              </a:rPr>
              <a:t>Тархай бутархай байдал</a:t>
            </a:r>
          </a:p>
          <a:p>
            <a:pPr>
              <a:buFont typeface="Wingdings" pitchFamily="2" charset="2"/>
              <a:buChar char="Ø"/>
            </a:pPr>
            <a:endParaRPr lang="mn-MN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mn-MN" sz="2000" dirty="0" smtClean="0">
                <a:latin typeface="Times New Roman" pitchFamily="18" charset="0"/>
                <a:cs typeface="Times New Roman" pitchFamily="18" charset="0"/>
              </a:rPr>
              <a:t>    МТС - Электроник,  физикийн баг</a:t>
            </a:r>
          </a:p>
          <a:p>
            <a:pPr lvl="1">
              <a:buFont typeface="Arial" pitchFamily="34" charset="0"/>
              <a:buChar char="•"/>
            </a:pPr>
            <a:r>
              <a:rPr lang="mn-MN" sz="2000" dirty="0" smtClean="0">
                <a:latin typeface="Times New Roman" pitchFamily="18" charset="0"/>
                <a:cs typeface="Times New Roman" pitchFamily="18" charset="0"/>
              </a:rPr>
              <a:t>    ББТ   - биофизикийн баг</a:t>
            </a:r>
          </a:p>
          <a:p>
            <a:pPr lvl="1">
              <a:buFont typeface="Arial" pitchFamily="34" charset="0"/>
              <a:buChar char="•"/>
            </a:pPr>
            <a:r>
              <a:rPr lang="mn-MN" sz="2000" dirty="0" smtClean="0">
                <a:latin typeface="Times New Roman" pitchFamily="18" charset="0"/>
                <a:cs typeface="Times New Roman" pitchFamily="18" charset="0"/>
              </a:rPr>
              <a:t>    УБС  - Электроник,  физикийн баг</a:t>
            </a:r>
          </a:p>
          <a:p>
            <a:pPr lvl="1">
              <a:buFont typeface="Arial" pitchFamily="34" charset="0"/>
              <a:buChar char="•"/>
            </a:pPr>
            <a:r>
              <a:rPr lang="mn-MN" sz="2000" dirty="0" smtClean="0">
                <a:latin typeface="Times New Roman" pitchFamily="18" charset="0"/>
                <a:cs typeface="Times New Roman" pitchFamily="18" charset="0"/>
              </a:rPr>
              <a:t>    ГГС   - физикийн багштай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04FB4A-F7ED-46F3-B978-DE791670349A}" type="slidenum">
              <a:rPr lang="en-US" altLang="en-US"/>
              <a:pPr>
                <a:defRPr/>
              </a:pPr>
              <a:t>6</a:t>
            </a:fld>
            <a:endParaRPr lang="en-US" altLang="en-US"/>
          </a:p>
        </p:txBody>
      </p:sp>
      <p:sp>
        <p:nvSpPr>
          <p:cNvPr id="25602" name="Content Placeholder 2"/>
          <p:cNvSpPr>
            <a:spLocks noGrp="1"/>
          </p:cNvSpPr>
          <p:nvPr>
            <p:ph sz="quarter" idx="1"/>
          </p:nvPr>
        </p:nvSpPr>
        <p:spPr>
          <a:xfrm>
            <a:off x="0" y="1674813"/>
            <a:ext cx="8915400" cy="4954587"/>
          </a:xfrm>
        </p:spPr>
        <p:txBody>
          <a:bodyPr>
            <a:normAutofit lnSpcReduction="10000"/>
          </a:bodyPr>
          <a:lstStyle/>
          <a:p>
            <a:pPr marL="617220" lvl="1" indent="-342900" eaLnBrk="1" fontAlgn="auto" hangingPunct="1"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mn-MN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Тэнхимүүд</a:t>
            </a:r>
          </a:p>
          <a:p>
            <a:pPr marL="891857" lvl="2" indent="-34290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mn-MN" sz="2400" dirty="0" smtClean="0">
                <a:latin typeface="Times New Roman" pitchFamily="18" charset="0"/>
                <a:cs typeface="Times New Roman" pitchFamily="18" charset="0"/>
              </a:rPr>
              <a:t>Ерөнхий физикийн  тэнхим</a:t>
            </a:r>
          </a:p>
          <a:p>
            <a:pPr marL="891857" lvl="2" indent="-34290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mn-MN" sz="2400" dirty="0" smtClean="0">
                <a:latin typeface="Times New Roman" pitchFamily="18" charset="0"/>
                <a:cs typeface="Times New Roman" pitchFamily="18" charset="0"/>
              </a:rPr>
              <a:t>Онолын физикийн тэнхим</a:t>
            </a:r>
          </a:p>
          <a:p>
            <a:pPr marL="891857" lvl="2" indent="-34290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mn-MN" sz="2400" dirty="0" smtClean="0">
                <a:latin typeface="Times New Roman" pitchFamily="18" charset="0"/>
                <a:cs typeface="Times New Roman" pitchFamily="18" charset="0"/>
              </a:rPr>
              <a:t>Цөмийн физик, технологийн тэнхим</a:t>
            </a:r>
          </a:p>
          <a:p>
            <a:pPr marL="891857" lvl="2" indent="-34290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mn-MN" sz="2400" dirty="0" smtClean="0">
                <a:latin typeface="Times New Roman" pitchFamily="18" charset="0"/>
                <a:cs typeface="Times New Roman" pitchFamily="18" charset="0"/>
              </a:rPr>
              <a:t>Геофизикийн тэнхим</a:t>
            </a:r>
          </a:p>
          <a:p>
            <a:pPr marL="891857" lvl="2" indent="-34290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mn-MN" sz="2400" dirty="0" smtClean="0">
                <a:latin typeface="Times New Roman" pitchFamily="18" charset="0"/>
                <a:cs typeface="Times New Roman" pitchFamily="18" charset="0"/>
              </a:rPr>
              <a:t>Физик боловсролын тэнхим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891857" lvl="2" indent="-34290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mn-MN" sz="2400" dirty="0">
                <a:latin typeface="Times New Roman" pitchFamily="18" charset="0"/>
                <a:cs typeface="Times New Roman" pitchFamily="18" charset="0"/>
              </a:rPr>
              <a:t>Хэрэглээний физикийн </a:t>
            </a:r>
            <a:r>
              <a:rPr lang="mn-MN" sz="2400" dirty="0" smtClean="0">
                <a:latin typeface="Times New Roman" pitchFamily="18" charset="0"/>
                <a:cs typeface="Times New Roman" pitchFamily="18" charset="0"/>
              </a:rPr>
              <a:t>тэнхим</a:t>
            </a:r>
          </a:p>
          <a:p>
            <a:pPr marL="891857" lvl="2" indent="-34290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mn-MN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617220" lvl="1" indent="-34290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mn-MN" sz="2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Цөмийн судалгааны төв</a:t>
            </a:r>
          </a:p>
          <a:p>
            <a:pPr marL="617220" lvl="1" indent="-34290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mn-MN" sz="2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617220" lvl="1" indent="-342900" eaLnBrk="1" fontAlgn="auto" hangingPunct="1">
              <a:spcAft>
                <a:spcPts val="0"/>
              </a:spcAft>
              <a:buNone/>
              <a:defRPr/>
            </a:pPr>
            <a:r>
              <a:rPr lang="mn-MN" sz="2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Нийтлэг чанар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116013" y="317500"/>
            <a:ext cx="6985000" cy="66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>
              <a:defRPr/>
            </a:pPr>
            <a:r>
              <a:rPr lang="mn-MN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Бүтэц,  зохион </a:t>
            </a:r>
            <a:r>
              <a:rPr lang="mn-MN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байгуулалт </a:t>
            </a:r>
            <a:endParaRPr lang="de-DE" sz="36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386513" y="3217843"/>
            <a:ext cx="2300287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mn-MN" sz="2800" b="1" dirty="0" smtClean="0">
                <a:latin typeface="Times New Roman" pitchFamily="18" charset="0"/>
                <a:cs typeface="Times New Roman" pitchFamily="18" charset="0"/>
              </a:rPr>
              <a:t>Материалын</a:t>
            </a:r>
          </a:p>
          <a:p>
            <a:r>
              <a:rPr lang="mn-MN" sz="2800" b="1" dirty="0" smtClean="0">
                <a:latin typeface="Times New Roman" pitchFamily="18" charset="0"/>
                <a:cs typeface="Times New Roman" pitchFamily="18" charset="0"/>
              </a:rPr>
              <a:t> физик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Right Brace 6"/>
          <p:cNvSpPr/>
          <p:nvPr/>
        </p:nvSpPr>
        <p:spPr>
          <a:xfrm>
            <a:off x="5772150" y="1771650"/>
            <a:ext cx="285750" cy="371475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mn-MN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Хөтөлбөрүүд</a:t>
            </a:r>
            <a:endParaRPr lang="en-US" sz="36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412" name="Content Placeholder 7"/>
          <p:cNvSpPr>
            <a:spLocks noGrp="1"/>
          </p:cNvSpPr>
          <p:nvPr>
            <p:ph sz="half" idx="1"/>
          </p:nvPr>
        </p:nvSpPr>
        <p:spPr>
          <a:xfrm>
            <a:off x="304800" y="1524000"/>
            <a:ext cx="4038600" cy="4681728"/>
          </a:xfrm>
        </p:spPr>
        <p:txBody>
          <a:bodyPr/>
          <a:lstStyle/>
          <a:p>
            <a:pPr marL="457200" indent="-457200" eaLnBrk="1" fontAlgn="ctr" hangingPunct="1">
              <a:buFont typeface="+mj-lt"/>
              <a:buAutoNum type="arabicPeriod"/>
            </a:pPr>
            <a:r>
              <a:rPr lang="mn-MN" sz="2400" dirty="0" smtClean="0">
                <a:latin typeface="Times New Roman" pitchFamily="18" charset="0"/>
                <a:cs typeface="Times New Roman" pitchFamily="18" charset="0"/>
              </a:rPr>
              <a:t>Физик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 eaLnBrk="1" fontAlgn="ctr" hangingPunct="1">
              <a:buFont typeface="+mj-lt"/>
              <a:buAutoNum type="arabicPeriod"/>
            </a:pPr>
            <a:r>
              <a:rPr lang="mn-MN" sz="2400" dirty="0" smtClean="0">
                <a:latin typeface="Times New Roman" pitchFamily="18" charset="0"/>
                <a:cs typeface="Times New Roman" pitchFamily="18" charset="0"/>
              </a:rPr>
              <a:t>Физик Электроник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 eaLnBrk="1" fontAlgn="ctr" hangingPunct="1">
              <a:buFont typeface="+mj-lt"/>
              <a:buAutoNum type="arabicPeriod"/>
            </a:pPr>
            <a:r>
              <a:rPr lang="mn-MN" sz="2400" dirty="0" smtClean="0">
                <a:latin typeface="Times New Roman" pitchFamily="18" charset="0"/>
                <a:cs typeface="Times New Roman" pitchFamily="18" charset="0"/>
              </a:rPr>
              <a:t>Физикийн багш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 eaLnBrk="1" fontAlgn="ctr" hangingPunct="1">
              <a:buFont typeface="+mj-lt"/>
              <a:buAutoNum type="arabicPeriod"/>
            </a:pPr>
            <a:r>
              <a:rPr lang="mn-MN" sz="2400" dirty="0" smtClean="0">
                <a:latin typeface="Times New Roman" pitchFamily="18" charset="0"/>
                <a:cs typeface="Times New Roman" pitchFamily="18" charset="0"/>
              </a:rPr>
              <a:t>Цөмийн технологи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 eaLnBrk="1" fontAlgn="ctr" hangingPunct="1">
              <a:buFont typeface="+mj-lt"/>
              <a:buAutoNum type="arabicPeriod"/>
            </a:pPr>
            <a:r>
              <a:rPr lang="mn-MN" sz="2400" dirty="0" smtClean="0">
                <a:latin typeface="Times New Roman" pitchFamily="18" charset="0"/>
                <a:cs typeface="Times New Roman" pitchFamily="18" charset="0"/>
              </a:rPr>
              <a:t>Геофизик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 eaLnBrk="1" fontAlgn="ctr" hangingPunct="1">
              <a:buFont typeface="+mj-lt"/>
              <a:buAutoNum type="arabicPeriod"/>
            </a:pPr>
            <a:r>
              <a:rPr lang="mn-MN" sz="2400" dirty="0" smtClean="0">
                <a:latin typeface="Times New Roman" pitchFamily="18" charset="0"/>
                <a:cs typeface="Times New Roman" pitchFamily="18" charset="0"/>
              </a:rPr>
              <a:t>Хэрэглээний геофизик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 eaLnBrk="1" fontAlgn="ctr" hangingPunct="1">
              <a:buFont typeface="+mj-lt"/>
              <a:buAutoNum type="arabicPeriod"/>
            </a:pPr>
            <a:r>
              <a:rPr lang="mn-MN" sz="2400" dirty="0" smtClean="0">
                <a:latin typeface="Times New Roman" pitchFamily="18" charset="0"/>
                <a:cs typeface="Times New Roman" pitchFamily="18" charset="0"/>
              </a:rPr>
              <a:t>Сэргээгдэх эрчим хүч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 eaLnBrk="1" fontAlgn="ctr" hangingPunct="1">
              <a:buFont typeface="+mj-lt"/>
              <a:buAutoNum type="arabicPeriod"/>
            </a:pPr>
            <a:r>
              <a:rPr lang="mn-MN" sz="2400" dirty="0" smtClean="0">
                <a:latin typeface="Times New Roman" pitchFamily="18" charset="0"/>
                <a:cs typeface="Times New Roman" pitchFamily="18" charset="0"/>
              </a:rPr>
              <a:t>Материал судлал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 eaLnBrk="1" fontAlgn="ctr" hangingPunct="1">
              <a:buFont typeface="+mj-lt"/>
              <a:buAutoNum type="arabicPeriod"/>
            </a:pPr>
            <a:r>
              <a:rPr lang="mn-MN" sz="2400" dirty="0" smtClean="0">
                <a:latin typeface="Times New Roman" pitchFamily="18" charset="0"/>
                <a:cs typeface="Times New Roman" pitchFamily="18" charset="0"/>
              </a:rPr>
              <a:t>Цөмийн эрчим хүч</a:t>
            </a:r>
          </a:p>
          <a:p>
            <a:pPr marL="457200" indent="-457200" eaLnBrk="1" fontAlgn="ctr" hangingPunct="1">
              <a:buFont typeface="+mj-lt"/>
              <a:buAutoNum type="arabicPeriod"/>
            </a:pPr>
            <a:r>
              <a:rPr lang="mn-MN" sz="2400" dirty="0" smtClean="0">
                <a:latin typeface="Times New Roman" pitchFamily="18" charset="0"/>
                <a:cs typeface="Times New Roman" pitchFamily="18" charset="0"/>
              </a:rPr>
              <a:t>ЗТС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mn-MN" sz="2400" dirty="0" smtClean="0">
                <a:latin typeface="Times New Roman" pitchFamily="18" charset="0"/>
                <a:cs typeface="Times New Roman" pitchFamily="18" charset="0"/>
              </a:rPr>
              <a:t>ГМС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sz="half" idx="2"/>
          </p:nvPr>
        </p:nvSpPr>
        <p:spPr>
          <a:xfrm>
            <a:off x="4629150" y="1771650"/>
            <a:ext cx="4346448" cy="4681728"/>
          </a:xfrm>
        </p:spPr>
        <p:txBody>
          <a:bodyPr/>
          <a:lstStyle/>
          <a:p>
            <a:pPr indent="12700" algn="just">
              <a:buNone/>
              <a:defRPr/>
            </a:pPr>
            <a:r>
              <a:rPr lang="mn-MN" sz="2800" b="1" dirty="0" smtClean="0">
                <a:latin typeface="Times New Roman" pitchFamily="18" charset="0"/>
                <a:cs typeface="Times New Roman" pitchFamily="18" charset="0"/>
              </a:rPr>
              <a:t>Сургалтын чанар</a:t>
            </a:r>
          </a:p>
          <a:p>
            <a:pPr algn="just">
              <a:buNone/>
              <a:defRPr/>
            </a:pPr>
            <a:endParaRPr lang="mn-MN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marL="285750" lvl="1" indent="-228600" algn="just">
              <a:defRPr/>
            </a:pPr>
            <a:r>
              <a:rPr lang="mn-MN" dirty="0" smtClean="0">
                <a:solidFill>
                  <a:schemeClr val="tx1"/>
                </a:solidFill>
              </a:rPr>
              <a:t>Хөтөлбөрийн агуулга</a:t>
            </a:r>
          </a:p>
          <a:p>
            <a:pPr marL="285750" lvl="1" indent="-228600" algn="just">
              <a:defRPr/>
            </a:pPr>
            <a:r>
              <a:rPr lang="mn-MN" dirty="0" smtClean="0">
                <a:solidFill>
                  <a:schemeClr val="tx1"/>
                </a:solidFill>
              </a:rPr>
              <a:t>МТ-ийг сургалтанд ашиглах</a:t>
            </a:r>
          </a:p>
          <a:p>
            <a:pPr marL="285750" lvl="1" indent="-228600" algn="just">
              <a:defRPr/>
            </a:pPr>
            <a:r>
              <a:rPr lang="mn-MN" dirty="0" smtClean="0">
                <a:solidFill>
                  <a:schemeClr val="tx1"/>
                </a:solidFill>
              </a:rPr>
              <a:t>Багш нарыг чадваржуулах </a:t>
            </a:r>
            <a:r>
              <a:rPr lang="en-US" dirty="0" smtClean="0">
                <a:solidFill>
                  <a:schemeClr val="tx1"/>
                </a:solidFill>
              </a:rPr>
              <a:t>(</a:t>
            </a:r>
            <a:r>
              <a:rPr lang="mn-MN" dirty="0" smtClean="0">
                <a:solidFill>
                  <a:schemeClr val="tx1"/>
                </a:solidFill>
              </a:rPr>
              <a:t>мэдлэг, багшлах </a:t>
            </a:r>
            <a:r>
              <a:rPr lang="en-US" dirty="0" smtClean="0">
                <a:solidFill>
                  <a:schemeClr val="tx1"/>
                </a:solidFill>
              </a:rPr>
              <a:t>)</a:t>
            </a:r>
            <a:endParaRPr lang="mn-MN" dirty="0" smtClean="0">
              <a:solidFill>
                <a:schemeClr val="tx1"/>
              </a:solidFill>
            </a:endParaRPr>
          </a:p>
          <a:p>
            <a:pPr marL="285750" lvl="1" indent="-228600" algn="just">
              <a:defRPr/>
            </a:pPr>
            <a:r>
              <a:rPr lang="mn-MN" dirty="0" smtClean="0">
                <a:solidFill>
                  <a:schemeClr val="tx1"/>
                </a:solidFill>
              </a:rPr>
              <a:t>Хөтөлбөрийн магадлан итгэмжлэл</a:t>
            </a:r>
            <a:endParaRPr>
              <a:solidFill>
                <a:schemeClr val="tx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14D289-E3A3-4CB0-9FA6-775BF23FD57F}" type="slidenum">
              <a:rPr lang="en-US" altLang="en-US" smtClean="0"/>
              <a:pPr>
                <a:defRPr/>
              </a:pPr>
              <a:t>7</a:t>
            </a:fld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625" y="228600"/>
            <a:ext cx="8534400" cy="758825"/>
          </a:xfrm>
        </p:spPr>
        <p:txBody>
          <a:bodyPr/>
          <a:lstStyle/>
          <a:p>
            <a:pPr>
              <a:defRPr/>
            </a:pPr>
            <a:r>
              <a:rPr lang="mn-MN" sz="36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Сургалт, судалгааны орчин</a:t>
            </a:r>
            <a:endParaRPr lang="en-US" dirty="0"/>
          </a:p>
        </p:txBody>
      </p:sp>
      <p:sp>
        <p:nvSpPr>
          <p:cNvPr id="21507" name="Content Placeholder 8"/>
          <p:cNvSpPr>
            <a:spLocks noGrp="1"/>
          </p:cNvSpPr>
          <p:nvPr>
            <p:ph sz="half" idx="1"/>
          </p:nvPr>
        </p:nvSpPr>
        <p:spPr>
          <a:xfrm>
            <a:off x="193675" y="1371600"/>
            <a:ext cx="4378325" cy="4681538"/>
          </a:xfrm>
        </p:spPr>
        <p:txBody>
          <a:bodyPr/>
          <a:lstStyle/>
          <a:p>
            <a:pPr eaLnBrk="1" hangingPunct="1">
              <a:buFont typeface="Wingdings" pitchFamily="2" charset="2"/>
              <a:buChar char="Ø"/>
            </a:pPr>
            <a:r>
              <a:rPr lang="mn-MN" sz="2000" dirty="0" smtClean="0">
                <a:latin typeface="Times New Roman" pitchFamily="18" charset="0"/>
                <a:cs typeface="Times New Roman" pitchFamily="18" charset="0"/>
              </a:rPr>
              <a:t>Механик,  молекул физикийн лаборатори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mn-MN" sz="2000" dirty="0" smtClean="0">
                <a:latin typeface="Times New Roman" pitchFamily="18" charset="0"/>
                <a:cs typeface="Times New Roman" pitchFamily="18" charset="0"/>
              </a:rPr>
              <a:t>Цахилгаан соронзон, оптикийн лаборатори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mn-MN" sz="2000" dirty="0" smtClean="0">
                <a:latin typeface="Times New Roman" pitchFamily="18" charset="0"/>
                <a:cs typeface="Times New Roman" pitchFamily="18" charset="0"/>
              </a:rPr>
              <a:t>Атом, Цөмийн физикийн лаборатори</a:t>
            </a:r>
            <a:endParaRPr lang="mn-MN" sz="2000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Char char="v"/>
            </a:pPr>
            <a:r>
              <a:rPr lang="mn-MN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Электроникийн үндэсийн лаборатори</a:t>
            </a:r>
          </a:p>
          <a:p>
            <a:pPr eaLnBrk="1" hangingPunct="1">
              <a:buFont typeface="Wingdings" pitchFamily="2" charset="2"/>
              <a:buChar char="v"/>
            </a:pPr>
            <a:r>
              <a:rPr lang="mn-M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МТМС-ийн лаборатори</a:t>
            </a:r>
            <a:endParaRPr lang="mn-MN" sz="20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Char char="v"/>
            </a:pPr>
            <a:r>
              <a:rPr lang="mn-M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Физик-дидактикийн лаборатори</a:t>
            </a:r>
          </a:p>
          <a:p>
            <a:pPr eaLnBrk="1" hangingPunct="1">
              <a:buFont typeface="Wingdings" pitchFamily="2" charset="2"/>
              <a:buChar char="v"/>
            </a:pPr>
            <a:r>
              <a:rPr lang="mn-M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Онолын физикийн лаборатори</a:t>
            </a:r>
          </a:p>
          <a:p>
            <a:pPr eaLnBrk="1" hangingPunct="1">
              <a:buFont typeface="Wingdings" pitchFamily="2" charset="2"/>
              <a:buChar char="v"/>
            </a:pPr>
            <a:r>
              <a:rPr lang="mn-MN" sz="2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Микро-электроникийн лаборатори</a:t>
            </a:r>
          </a:p>
          <a:p>
            <a:pPr eaLnBrk="1" hangingPunct="1">
              <a:buFont typeface="Wingdings" pitchFamily="2" charset="2"/>
              <a:buChar char="v"/>
            </a:pPr>
            <a:r>
              <a:rPr lang="mn-M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Рентген бүтцийн анализын лаборатори</a:t>
            </a:r>
          </a:p>
          <a:p>
            <a:pPr eaLnBrk="1" hangingPunct="1">
              <a:buFont typeface="Wingdings" pitchFamily="2" charset="2"/>
              <a:buChar char="Ø"/>
            </a:pPr>
            <a:endParaRPr lang="mn-MN" sz="20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Char char="Ø"/>
            </a:pPr>
            <a:endParaRPr lang="mn-MN" sz="20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Char char="Ø"/>
            </a:pPr>
            <a:endParaRPr lang="mn-MN" sz="20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Char char="Ø"/>
            </a:pPr>
            <a:endParaRPr lang="mn-MN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508" name="Content Placeholder 2"/>
          <p:cNvSpPr>
            <a:spLocks noGrp="1"/>
          </p:cNvSpPr>
          <p:nvPr>
            <p:ph sz="half" idx="2"/>
          </p:nvPr>
        </p:nvSpPr>
        <p:spPr>
          <a:xfrm>
            <a:off x="4572000" y="1371600"/>
            <a:ext cx="4378325" cy="5340350"/>
          </a:xfrm>
        </p:spPr>
        <p:txBody>
          <a:bodyPr/>
          <a:lstStyle/>
          <a:p>
            <a:pPr eaLnBrk="1" hangingPunct="1">
              <a:buFont typeface="Wingdings" pitchFamily="2" charset="2"/>
              <a:buChar char="Ø"/>
            </a:pPr>
            <a:r>
              <a:rPr lang="mn-MN" sz="2000" dirty="0" smtClean="0">
                <a:latin typeface="Times New Roman" pitchFamily="18" charset="0"/>
                <a:cs typeface="Times New Roman" pitchFamily="18" charset="0"/>
              </a:rPr>
              <a:t>Цөмийн судалгааны төв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mn-MN" sz="2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Петро-физикийн лаборатори</a:t>
            </a:r>
          </a:p>
          <a:p>
            <a:pPr eaLnBrk="1" hangingPunct="1">
              <a:buFont typeface="Wingdings" pitchFamily="2" charset="2"/>
              <a:buChar char="v"/>
            </a:pPr>
            <a:r>
              <a:rPr lang="mn-M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Хатуу биеийн физикийн лаборатори</a:t>
            </a:r>
          </a:p>
          <a:p>
            <a:pPr eaLnBrk="1" hangingPunct="1">
              <a:buFont typeface="Wingdings" pitchFamily="2" charset="2"/>
              <a:buChar char="v"/>
            </a:pPr>
            <a:r>
              <a:rPr lang="mn-M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Орчны шинжилгээний лаборатори</a:t>
            </a:r>
          </a:p>
          <a:p>
            <a:pPr eaLnBrk="1" hangingPunct="1">
              <a:buFont typeface="Wingdings" pitchFamily="2" charset="2"/>
              <a:buChar char="v"/>
            </a:pPr>
            <a:r>
              <a:rPr lang="mn-M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Электрон микроскопийн лаборатори </a:t>
            </a:r>
          </a:p>
          <a:p>
            <a:pPr eaLnBrk="1" hangingPunct="1">
              <a:buFont typeface="Wingdings" pitchFamily="2" charset="2"/>
              <a:buChar char="v"/>
            </a:pPr>
            <a:r>
              <a:rPr lang="mn-M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Раман Спектроскопийн лаборатори</a:t>
            </a:r>
          </a:p>
          <a:p>
            <a:pPr eaLnBrk="1" hangingPunct="1">
              <a:buFont typeface="Wingdings" pitchFamily="2" charset="2"/>
              <a:buChar char="v"/>
            </a:pPr>
            <a:r>
              <a:rPr lang="mn-M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Сэргээгдэх эрчим хүчний лаборатори</a:t>
            </a:r>
          </a:p>
          <a:p>
            <a:pPr eaLnBrk="1" hangingPunct="1">
              <a:buFont typeface="Wingdings" pitchFamily="2" charset="2"/>
              <a:buChar char="v"/>
            </a:pPr>
            <a:r>
              <a:rPr lang="mn-MN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Хэрэглээний геофизикийн лаборатори</a:t>
            </a:r>
          </a:p>
          <a:p>
            <a:pPr eaLnBrk="1" hangingPunct="1">
              <a:buFont typeface="Wingdings" pitchFamily="2" charset="2"/>
              <a:buChar char="v"/>
            </a:pPr>
            <a:r>
              <a:rPr lang="mn-M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ЗТС, Нано-хиймэл дагуул хөгжүүлэлтийн лаборатори</a:t>
            </a:r>
          </a:p>
          <a:p>
            <a:endParaRPr lang="en-US" sz="1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mn-MN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Судалгааны төсөл</a:t>
            </a:r>
            <a:endParaRPr lang="en-US" sz="36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85750" y="1527175"/>
            <a:ext cx="8504238" cy="4702175"/>
          </a:xfrm>
        </p:spPr>
        <p:txBody>
          <a:bodyPr/>
          <a:lstStyle/>
          <a:p>
            <a:pPr>
              <a:defRPr/>
            </a:pP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Агаар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мандалд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явагдах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оптик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үзэгдлийн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судалгаа</a:t>
            </a:r>
            <a:endParaRPr lang="mn-MN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Шугаман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бус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орчин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дахь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гэрлийн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долгионы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орон</a:t>
            </a:r>
            <a:endParaRPr lang="mn-MN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mn-MN" sz="2400" dirty="0">
                <a:latin typeface="Times New Roman" pitchFamily="18" charset="0"/>
                <a:cs typeface="Times New Roman" pitchFamily="18" charset="0"/>
              </a:rPr>
              <a:t>Нүүрстөрөгч агуулсан материалын полиморф ба фазын </a:t>
            </a:r>
            <a:r>
              <a:rPr lang="mn-MN" sz="2400" dirty="0" smtClean="0">
                <a:latin typeface="Times New Roman" pitchFamily="18" charset="0"/>
                <a:cs typeface="Times New Roman" pitchFamily="18" charset="0"/>
              </a:rPr>
              <a:t>хувирал</a:t>
            </a:r>
          </a:p>
          <a:p>
            <a:pPr>
              <a:defRPr/>
            </a:pP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Релятив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релятив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бус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бөөмийн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квант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болон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наносистем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дэх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сарнилын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онолын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судалгаа</a:t>
            </a:r>
            <a:endParaRPr lang="mn-MN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mn-MN" sz="2400" dirty="0" smtClean="0">
                <a:latin typeface="Times New Roman" pitchFamily="18" charset="0"/>
                <a:cs typeface="Times New Roman" pitchFamily="18" charset="0"/>
              </a:rPr>
              <a:t>Эх орны түүхий эдээр шил, шилэн бүтээгдэхүүн хийх </a:t>
            </a:r>
          </a:p>
          <a:p>
            <a:pPr>
              <a:defRPr/>
            </a:pP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Нейтрон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цөмийн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харилцан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үйлчлэл</a:t>
            </a:r>
            <a:endParaRPr lang="mn-MN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Цөмийн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аналитик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арга</a:t>
            </a:r>
            <a:endParaRPr lang="mn-MN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Цөмийн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эрчим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хүч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ураны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технологи</a:t>
            </a:r>
            <a:endParaRPr lang="mn-MN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mn-MN" sz="8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Font typeface="Wingdings 2" pitchFamily="18" charset="2"/>
              <a:buNone/>
              <a:defRPr/>
            </a:pPr>
            <a:r>
              <a:rPr lang="mn-MN" sz="2400" dirty="0" smtClean="0">
                <a:latin typeface="Times New Roman" pitchFamily="18" charset="0"/>
                <a:cs typeface="Times New Roman" pitchFamily="18" charset="0"/>
              </a:rPr>
              <a:t>                          </a:t>
            </a:r>
            <a:r>
              <a:rPr lang="mn-MN" dirty="0" smtClean="0"/>
              <a:t> жилд </a:t>
            </a:r>
            <a:r>
              <a:rPr lang="en-US" dirty="0" smtClean="0"/>
              <a:t>~400 </a:t>
            </a:r>
            <a:r>
              <a:rPr lang="mn-MN" dirty="0" smtClean="0"/>
              <a:t>сая төг,           20 ЭША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2CAA50D-B39F-42DE-AE1A-DCAACD4D230A}" type="slidenum">
              <a:rPr lang="en-US" altLang="en-US" smtClean="0"/>
              <a:pPr>
                <a:defRPr/>
              </a:pPr>
              <a:t>9</a:t>
            </a:fld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mn-MN" sz="36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Ахмадын туршлагыг өвлөх</a:t>
            </a:r>
            <a:endParaRPr lang="en-US" dirty="0"/>
          </a:p>
        </p:txBody>
      </p:sp>
      <p:sp>
        <p:nvSpPr>
          <p:cNvPr id="22531" name="Content Placeholder 8"/>
          <p:cNvSpPr>
            <a:spLocks noGrp="1"/>
          </p:cNvSpPr>
          <p:nvPr>
            <p:ph sz="quarter" idx="1"/>
          </p:nvPr>
        </p:nvSpPr>
        <p:spPr>
          <a:xfrm>
            <a:off x="301625" y="1412875"/>
            <a:ext cx="6278745" cy="4838700"/>
          </a:xfrm>
        </p:spPr>
        <p:txBody>
          <a:bodyPr/>
          <a:lstStyle/>
          <a:p>
            <a:pPr eaLnBrk="1" hangingPunct="1">
              <a:buFont typeface="Wingdings" pitchFamily="2" charset="2"/>
              <a:buChar char="Ø"/>
            </a:pPr>
            <a:r>
              <a:rPr lang="mn-MN" sz="3200" dirty="0" smtClean="0">
                <a:latin typeface="Times New Roman" pitchFamily="18" charset="0"/>
                <a:cs typeface="Times New Roman" pitchFamily="18" charset="0"/>
              </a:rPr>
              <a:t>Ахмад багш нарын мэдлэг, туршлагыг өвлөн авах</a:t>
            </a:r>
          </a:p>
          <a:p>
            <a:pPr lvl="1" eaLnBrk="1" hangingPunct="1">
              <a:buFont typeface="Wingdings" pitchFamily="2" charset="2"/>
              <a:buChar char="ü"/>
            </a:pPr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Сурах бичиг бичүүлэх</a:t>
            </a:r>
          </a:p>
          <a:p>
            <a:pPr lvl="1" eaLnBrk="1" hangingPunct="1">
              <a:buFont typeface="Wingdings" pitchFamily="2" charset="2"/>
              <a:buChar char="Ø"/>
            </a:pPr>
            <a:endParaRPr lang="mn-MN" dirty="0" smtClean="0">
              <a:latin typeface="Times New Roman" pitchFamily="18" charset="0"/>
              <a:cs typeface="Times New Roman" pitchFamily="18" charset="0"/>
            </a:endParaRPr>
          </a:p>
          <a:p>
            <a:pPr lvl="1" eaLnBrk="1" hangingPunct="1">
              <a:buFont typeface="Wingdings" pitchFamily="2" charset="2"/>
              <a:buChar char="Ø"/>
            </a:pPr>
            <a:endParaRPr lang="mn-MN" dirty="0" smtClean="0">
              <a:latin typeface="Times New Roman" pitchFamily="18" charset="0"/>
              <a:cs typeface="Times New Roman" pitchFamily="18" charset="0"/>
            </a:endParaRPr>
          </a:p>
          <a:p>
            <a:pPr lvl="1" eaLnBrk="1" hangingPunct="1">
              <a:buFont typeface="Wingdings" pitchFamily="2" charset="2"/>
              <a:buChar char="Ø"/>
            </a:pPr>
            <a:endParaRPr lang="mn-MN" dirty="0" smtClean="0">
              <a:latin typeface="Times New Roman" pitchFamily="18" charset="0"/>
              <a:cs typeface="Times New Roman" pitchFamily="18" charset="0"/>
            </a:endParaRPr>
          </a:p>
          <a:p>
            <a:pPr lvl="1" eaLnBrk="1" hangingPunct="1">
              <a:buFont typeface="Wingdings" pitchFamily="2" charset="2"/>
              <a:buChar char="Ø"/>
            </a:pPr>
            <a:endParaRPr lang="mn-MN" dirty="0" smtClean="0">
              <a:latin typeface="Times New Roman" pitchFamily="18" charset="0"/>
              <a:cs typeface="Times New Roman" pitchFamily="18" charset="0"/>
            </a:endParaRPr>
          </a:p>
          <a:p>
            <a:pPr lvl="1" eaLnBrk="1" hangingPunct="1">
              <a:buFont typeface="Wingdings" pitchFamily="2" charset="2"/>
              <a:buChar char="Ø"/>
            </a:pPr>
            <a:endParaRPr lang="mn-MN" dirty="0" smtClean="0">
              <a:latin typeface="Times New Roman" pitchFamily="18" charset="0"/>
              <a:cs typeface="Times New Roman" pitchFamily="18" charset="0"/>
            </a:endParaRPr>
          </a:p>
          <a:p>
            <a:pPr lvl="1" eaLnBrk="1" hangingPunct="1">
              <a:buFont typeface="Wingdings" pitchFamily="2" charset="2"/>
              <a:buChar char="Ø"/>
            </a:pPr>
            <a:endParaRPr lang="mn-MN" dirty="0" smtClean="0">
              <a:latin typeface="Times New Roman" pitchFamily="18" charset="0"/>
              <a:cs typeface="Times New Roman" pitchFamily="18" charset="0"/>
            </a:endParaRPr>
          </a:p>
          <a:p>
            <a:pPr lvl="1" eaLnBrk="1" hangingPunct="1">
              <a:buFont typeface="Wingdings" pitchFamily="2" charset="2"/>
              <a:buChar char="ü"/>
            </a:pPr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Залуу багш нарыг дагалдан сургах</a:t>
            </a:r>
          </a:p>
          <a:p>
            <a:pPr lvl="1" eaLnBrk="1" hangingPunct="1">
              <a:buFont typeface="Wingdings" pitchFamily="2" charset="2"/>
              <a:buChar char="ü"/>
            </a:pPr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Видео хичээлийн сан үүсгэх</a:t>
            </a:r>
          </a:p>
          <a:p>
            <a:pPr lvl="1" eaLnBrk="1" hangingPunct="1">
              <a:buFont typeface="Wingdings" pitchFamily="2" charset="2"/>
              <a:buChar char="Ø"/>
            </a:pPr>
            <a:endParaRPr lang="mn-MN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Char char="Ø"/>
            </a:pPr>
            <a:endParaRPr lang="mn-MN" sz="20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Char char="Ø"/>
            </a:pPr>
            <a:endParaRPr lang="mn-MN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 descr="IMAG016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2900" y="3018867"/>
            <a:ext cx="3338283" cy="2010333"/>
          </a:xfrm>
          <a:prstGeom prst="rect">
            <a:avLst/>
          </a:prstGeom>
        </p:spPr>
      </p:pic>
      <p:pic>
        <p:nvPicPr>
          <p:cNvPr id="5" name="Picture 4" descr="IMAG016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689907" y="1521148"/>
            <a:ext cx="2225493" cy="3028950"/>
          </a:xfrm>
          <a:prstGeom prst="rect">
            <a:avLst/>
          </a:prstGeom>
        </p:spPr>
      </p:pic>
      <p:pic>
        <p:nvPicPr>
          <p:cNvPr id="6" name="Picture 5" descr="IMAG0168.jpg"/>
          <p:cNvPicPr>
            <a:picLocks noChangeAspect="1"/>
          </p:cNvPicPr>
          <p:nvPr/>
        </p:nvPicPr>
        <p:blipFill>
          <a:blip r:embed="rId5" cstate="print"/>
          <a:srcRect r="45581"/>
          <a:stretch>
            <a:fillRect/>
          </a:stretch>
        </p:blipFill>
        <p:spPr>
          <a:xfrm>
            <a:off x="3681183" y="3018867"/>
            <a:ext cx="2923460" cy="2010333"/>
          </a:xfrm>
          <a:prstGeom prst="rect">
            <a:avLst/>
          </a:prstGeom>
        </p:spPr>
      </p:pic>
      <p:pic>
        <p:nvPicPr>
          <p:cNvPr id="7" name="Picture 6" descr="IMAG0168.jpg"/>
          <p:cNvPicPr>
            <a:picLocks noChangeAspect="1"/>
          </p:cNvPicPr>
          <p:nvPr/>
        </p:nvPicPr>
        <p:blipFill>
          <a:blip r:embed="rId6" cstate="print"/>
          <a:srcRect l="55000"/>
          <a:stretch>
            <a:fillRect/>
          </a:stretch>
        </p:blipFill>
        <p:spPr>
          <a:xfrm>
            <a:off x="6689907" y="4550098"/>
            <a:ext cx="2225493" cy="185070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mn-MN" sz="36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Залгамж халаа....</a:t>
            </a:r>
            <a:endParaRPr lang="en-US" dirty="0"/>
          </a:p>
        </p:txBody>
      </p:sp>
      <p:sp>
        <p:nvSpPr>
          <p:cNvPr id="22531" name="Content Placeholder 8"/>
          <p:cNvSpPr>
            <a:spLocks noGrp="1"/>
          </p:cNvSpPr>
          <p:nvPr>
            <p:ph sz="quarter" idx="1"/>
          </p:nvPr>
        </p:nvSpPr>
        <p:spPr>
          <a:xfrm>
            <a:off x="228600" y="1790700"/>
            <a:ext cx="8842375" cy="4838700"/>
          </a:xfrm>
        </p:spPr>
        <p:txBody>
          <a:bodyPr/>
          <a:lstStyle/>
          <a:p>
            <a:pPr eaLnBrk="1" hangingPunct="1">
              <a:buFont typeface="Wingdings" pitchFamily="2" charset="2"/>
              <a:buChar char="Ø"/>
            </a:pPr>
            <a:r>
              <a:rPr lang="mn-MN" sz="3200" dirty="0" smtClean="0">
                <a:latin typeface="Times New Roman" pitchFamily="18" charset="0"/>
                <a:cs typeface="Times New Roman" pitchFamily="18" charset="0"/>
              </a:rPr>
              <a:t> Магистрын хамтарсан сургалт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mn-MN" sz="2400" dirty="0" smtClean="0">
                <a:latin typeface="Times New Roman" pitchFamily="18" charset="0"/>
                <a:cs typeface="Times New Roman" pitchFamily="18" charset="0"/>
              </a:rPr>
              <a:t>Зийген ИС, ХБНГУ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mn-MN" sz="24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Char char="Ø"/>
            </a:pPr>
            <a:endParaRPr lang="mn-MN" sz="32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Char char="Ø"/>
            </a:pPr>
            <a:r>
              <a:rPr lang="mn-MN" sz="3200" dirty="0" smtClean="0">
                <a:latin typeface="Times New Roman" pitchFamily="18" charset="0"/>
                <a:cs typeface="Times New Roman" pitchFamily="18" charset="0"/>
              </a:rPr>
              <a:t> Гадаадад магистр, докторт сургах, мэргэжил  дээшлүүлэх</a:t>
            </a:r>
          </a:p>
          <a:p>
            <a:pPr eaLnBrk="1" hangingPunct="1">
              <a:buFont typeface="Wingdings" pitchFamily="2" charset="2"/>
              <a:buChar char="Ø"/>
            </a:pPr>
            <a:endParaRPr lang="mn-MN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1828800" lvl="1" indent="457200" eaLnBrk="1" hangingPunct="1">
              <a:buFont typeface="Wingdings" pitchFamily="2" charset="2"/>
              <a:buChar char="§"/>
            </a:pPr>
            <a:r>
              <a:rPr lang="mn-MN" sz="2400" dirty="0" smtClean="0">
                <a:latin typeface="Times New Roman" pitchFamily="18" charset="0"/>
                <a:cs typeface="Times New Roman" pitchFamily="18" charset="0"/>
              </a:rPr>
              <a:t>Япон </a:t>
            </a:r>
          </a:p>
          <a:p>
            <a:pPr marL="1828800" lvl="1" indent="457200" eaLnBrk="1" hangingPunct="1">
              <a:buFont typeface="Wingdings" pitchFamily="2" charset="2"/>
              <a:buChar char="§"/>
            </a:pPr>
            <a:r>
              <a:rPr lang="mn-MN" sz="2400" dirty="0" smtClean="0">
                <a:latin typeface="Times New Roman" pitchFamily="18" charset="0"/>
                <a:cs typeface="Times New Roman" pitchFamily="18" charset="0"/>
              </a:rPr>
              <a:t>Солонгос </a:t>
            </a:r>
          </a:p>
          <a:p>
            <a:pPr marL="1828800" lvl="1" indent="457200" eaLnBrk="1" hangingPunct="1">
              <a:buFont typeface="Wingdings" pitchFamily="2" charset="2"/>
              <a:buChar char="§"/>
            </a:pPr>
            <a:r>
              <a:rPr lang="mn-MN" sz="2400" dirty="0" smtClean="0">
                <a:latin typeface="Times New Roman" pitchFamily="18" charset="0"/>
                <a:cs typeface="Times New Roman" pitchFamily="18" charset="0"/>
              </a:rPr>
              <a:t>Европ </a:t>
            </a:r>
          </a:p>
          <a:p>
            <a:pPr marL="1828800" lvl="1" indent="457200" eaLnBrk="1" hangingPunct="1">
              <a:buFont typeface="Wingdings" pitchFamily="2" charset="2"/>
              <a:buChar char="§"/>
            </a:pPr>
            <a:r>
              <a:rPr lang="mn-MN" sz="2400" dirty="0" smtClean="0">
                <a:latin typeface="Times New Roman" pitchFamily="18" charset="0"/>
                <a:cs typeface="Times New Roman" pitchFamily="18" charset="0"/>
              </a:rPr>
              <a:t>Америк</a:t>
            </a:r>
          </a:p>
          <a:p>
            <a:pPr eaLnBrk="1" hangingPunct="1">
              <a:buFont typeface="Wingdings" pitchFamily="2" charset="2"/>
              <a:buChar char="Ø"/>
            </a:pPr>
            <a:endParaRPr lang="mn-MN" sz="20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Char char="Ø"/>
            </a:pPr>
            <a:endParaRPr lang="mn-MN" sz="20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625" y="228600"/>
            <a:ext cx="8534400" cy="758825"/>
          </a:xfrm>
        </p:spPr>
        <p:txBody>
          <a:bodyPr/>
          <a:lstStyle/>
          <a:p>
            <a:pPr>
              <a:defRPr/>
            </a:pPr>
            <a:r>
              <a:rPr lang="mn-MN" sz="36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Гадаад </a:t>
            </a:r>
            <a:r>
              <a:rPr lang="mn-MN" sz="36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харилцаа</a:t>
            </a:r>
            <a:endParaRPr lang="en-US" dirty="0"/>
          </a:p>
        </p:txBody>
      </p:sp>
      <p:sp>
        <p:nvSpPr>
          <p:cNvPr id="23555" name="Content Placeholder 2"/>
          <p:cNvSpPr>
            <a:spLocks noGrp="1"/>
          </p:cNvSpPr>
          <p:nvPr>
            <p:ph sz="half" idx="1"/>
          </p:nvPr>
        </p:nvSpPr>
        <p:spPr>
          <a:xfrm>
            <a:off x="301625" y="1376362"/>
            <a:ext cx="4038600" cy="4681538"/>
          </a:xfrm>
        </p:spPr>
        <p:txBody>
          <a:bodyPr/>
          <a:lstStyle/>
          <a:p>
            <a:pPr algn="just" eaLnBrk="1" hangingPunct="1">
              <a:buFont typeface="Wingdings" pitchFamily="2" charset="2"/>
              <a:buChar char="ü"/>
            </a:pPr>
            <a:r>
              <a:rPr lang="mn-MN" sz="2400" dirty="0" smtClean="0">
                <a:latin typeface="Times New Roman" pitchFamily="18" charset="0"/>
                <a:cs typeface="Times New Roman" pitchFamily="18" charset="0"/>
              </a:rPr>
              <a:t>ОХУ</a:t>
            </a:r>
          </a:p>
          <a:p>
            <a:pPr lvl="1" algn="just" eaLnBrk="1" hangingPunct="1">
              <a:buFont typeface="Wingdings" pitchFamily="2" charset="2"/>
              <a:buChar char="§"/>
            </a:pPr>
            <a:r>
              <a:rPr lang="mn-MN" sz="1900" dirty="0" smtClean="0">
                <a:latin typeface="Times New Roman" pitchFamily="18" charset="0"/>
                <a:cs typeface="Times New Roman" pitchFamily="18" charset="0"/>
              </a:rPr>
              <a:t>ЦШНИ, Дубна</a:t>
            </a:r>
          </a:p>
          <a:p>
            <a:pPr lvl="1" algn="just" eaLnBrk="1" hangingPunct="1">
              <a:buFont typeface="Wingdings" pitchFamily="2" charset="2"/>
              <a:buChar char="§"/>
            </a:pPr>
            <a:r>
              <a:rPr lang="mn-MN" sz="1900" dirty="0" smtClean="0">
                <a:latin typeface="Times New Roman" pitchFamily="18" charset="0"/>
                <a:cs typeface="Times New Roman" pitchFamily="18" charset="0"/>
              </a:rPr>
              <a:t>Москвагийн их сургууль</a:t>
            </a:r>
          </a:p>
          <a:p>
            <a:pPr algn="just" eaLnBrk="1" hangingPunct="1">
              <a:buFont typeface="Wingdings" pitchFamily="2" charset="2"/>
              <a:buChar char="ü"/>
            </a:pPr>
            <a:r>
              <a:rPr lang="mn-MN" sz="2400" dirty="0" smtClean="0">
                <a:latin typeface="Times New Roman" pitchFamily="18" charset="0"/>
                <a:cs typeface="Times New Roman" pitchFamily="18" charset="0"/>
              </a:rPr>
              <a:t>БНХАУ</a:t>
            </a:r>
          </a:p>
          <a:p>
            <a:pPr lvl="1" algn="just" eaLnBrk="1" hangingPunct="1">
              <a:buFont typeface="Wingdings" pitchFamily="2" charset="2"/>
              <a:buChar char="§"/>
            </a:pPr>
            <a:r>
              <a:rPr lang="mn-MN" sz="1900" dirty="0" smtClean="0">
                <a:latin typeface="Times New Roman" pitchFamily="18" charset="0"/>
                <a:cs typeface="Times New Roman" pitchFamily="18" charset="0"/>
              </a:rPr>
              <a:t>Бээжингийн их сургууль</a:t>
            </a:r>
          </a:p>
          <a:p>
            <a:pPr lvl="1" algn="just" eaLnBrk="1" hangingPunct="1">
              <a:buFont typeface="Wingdings" pitchFamily="2" charset="2"/>
              <a:buChar char="§"/>
            </a:pPr>
            <a:r>
              <a:rPr lang="mn-MN" sz="1900" dirty="0" smtClean="0">
                <a:latin typeface="Times New Roman" pitchFamily="18" charset="0"/>
                <a:cs typeface="Times New Roman" pitchFamily="18" charset="0"/>
              </a:rPr>
              <a:t>Өвөр монголын их сургууль</a:t>
            </a:r>
          </a:p>
          <a:p>
            <a:pPr algn="just" eaLnBrk="1" hangingPunct="1">
              <a:buFont typeface="Wingdings" pitchFamily="2" charset="2"/>
              <a:buChar char="ü"/>
            </a:pPr>
            <a:r>
              <a:rPr lang="mn-MN" sz="2400" dirty="0" smtClean="0">
                <a:latin typeface="Times New Roman" pitchFamily="18" charset="0"/>
                <a:cs typeface="Times New Roman" pitchFamily="18" charset="0"/>
              </a:rPr>
              <a:t>ХБНГУ</a:t>
            </a:r>
          </a:p>
          <a:p>
            <a:pPr lvl="1" algn="just" eaLnBrk="1" hangingPunct="1">
              <a:buFont typeface="Wingdings" pitchFamily="2" charset="2"/>
              <a:buChar char="§"/>
            </a:pPr>
            <a:r>
              <a:rPr lang="en-US" sz="1900" dirty="0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mn-MN" sz="1900" dirty="0" smtClean="0">
                <a:latin typeface="Times New Roman" pitchFamily="18" charset="0"/>
                <a:cs typeface="Times New Roman" pitchFamily="18" charset="0"/>
              </a:rPr>
              <a:t>ийгений ИС</a:t>
            </a:r>
          </a:p>
          <a:p>
            <a:pPr lvl="1" algn="just" eaLnBrk="1" hangingPunct="1">
              <a:buFont typeface="Wingdings" pitchFamily="2" charset="2"/>
              <a:buChar char="§"/>
            </a:pPr>
            <a:r>
              <a:rPr lang="mn-MN" sz="1900" dirty="0" smtClean="0">
                <a:latin typeface="Times New Roman" pitchFamily="18" charset="0"/>
                <a:cs typeface="Times New Roman" pitchFamily="18" charset="0"/>
              </a:rPr>
              <a:t>Гёттингений  ИС</a:t>
            </a:r>
          </a:p>
          <a:p>
            <a:pPr lvl="1" algn="just" eaLnBrk="1" hangingPunct="1">
              <a:buFont typeface="Wingdings" pitchFamily="2" charset="2"/>
              <a:buChar char="§"/>
            </a:pPr>
            <a:r>
              <a:rPr lang="mn-MN" sz="1900" dirty="0" smtClean="0">
                <a:latin typeface="Times New Roman" pitchFamily="18" charset="0"/>
                <a:cs typeface="Times New Roman" pitchFamily="18" charset="0"/>
              </a:rPr>
              <a:t>Дармштатын ТИС</a:t>
            </a:r>
          </a:p>
          <a:p>
            <a:pPr algn="just" eaLnBrk="1" hangingPunct="1">
              <a:buFont typeface="Wingdings" pitchFamily="2" charset="2"/>
              <a:buChar char="ü"/>
            </a:pPr>
            <a:r>
              <a:rPr lang="mn-MN" sz="2400" dirty="0" smtClean="0">
                <a:latin typeface="Times New Roman" pitchFamily="18" charset="0"/>
                <a:cs typeface="Times New Roman" pitchFamily="18" charset="0"/>
              </a:rPr>
              <a:t>БНСУ</a:t>
            </a:r>
          </a:p>
          <a:p>
            <a:pPr lvl="1" algn="just" eaLnBrk="1" hangingPunct="1">
              <a:buFont typeface="Wingdings" pitchFamily="2" charset="2"/>
              <a:buChar char="§"/>
            </a:pPr>
            <a:r>
              <a:rPr lang="mn-MN" sz="2100" dirty="0" smtClean="0">
                <a:latin typeface="Times New Roman" pitchFamily="18" charset="0"/>
                <a:cs typeface="Times New Roman" pitchFamily="18" charset="0"/>
              </a:rPr>
              <a:t>Улсаны ИС</a:t>
            </a:r>
          </a:p>
          <a:p>
            <a:pPr lvl="1" algn="just" eaLnBrk="1" hangingPunct="1">
              <a:buFont typeface="Wingdings" pitchFamily="2" charset="2"/>
              <a:buChar char="§"/>
            </a:pPr>
            <a:r>
              <a:rPr lang="mn-MN" sz="2100" dirty="0" smtClean="0">
                <a:latin typeface="Times New Roman" pitchFamily="18" charset="0"/>
                <a:cs typeface="Times New Roman" pitchFamily="18" charset="0"/>
              </a:rPr>
              <a:t>Чанбук ИС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4800600" y="1490662"/>
            <a:ext cx="4038600" cy="4681538"/>
          </a:xfrm>
        </p:spPr>
        <p:txBody>
          <a:bodyPr/>
          <a:lstStyle/>
          <a:p>
            <a:pPr algn="just" eaLnBrk="1" hangingPunct="1">
              <a:buFont typeface="Wingdings" pitchFamily="2" charset="2"/>
              <a:buChar char="ü"/>
              <a:defRPr/>
            </a:pPr>
            <a:r>
              <a:rPr lang="mn-MN" sz="2400" dirty="0" smtClean="0">
                <a:latin typeface="Times New Roman" pitchFamily="18" charset="0"/>
                <a:cs typeface="Times New Roman" pitchFamily="18" charset="0"/>
              </a:rPr>
              <a:t>Австрийн </a:t>
            </a:r>
            <a:r>
              <a:rPr lang="mn-MN" sz="2400" dirty="0">
                <a:latin typeface="Times New Roman" pitchFamily="18" charset="0"/>
                <a:cs typeface="Times New Roman" pitchFamily="18" charset="0"/>
              </a:rPr>
              <a:t>Венагийн технологийн </a:t>
            </a:r>
            <a:r>
              <a:rPr lang="mn-MN" sz="2400" dirty="0" smtClean="0">
                <a:latin typeface="Times New Roman" pitchFamily="18" charset="0"/>
                <a:cs typeface="Times New Roman" pitchFamily="18" charset="0"/>
              </a:rPr>
              <a:t>ИС</a:t>
            </a:r>
          </a:p>
          <a:p>
            <a:pPr algn="just" eaLnBrk="1" hangingPunct="1">
              <a:buFont typeface="Wingdings" pitchFamily="2" charset="2"/>
              <a:buChar char="ü"/>
              <a:defRPr/>
            </a:pPr>
            <a:r>
              <a:rPr lang="mn-MN" sz="2400" dirty="0" smtClean="0">
                <a:latin typeface="Times New Roman" pitchFamily="18" charset="0"/>
                <a:cs typeface="Times New Roman" pitchFamily="18" charset="0"/>
              </a:rPr>
              <a:t>Францын </a:t>
            </a:r>
            <a:r>
              <a:rPr lang="mn-MN" sz="2400" dirty="0">
                <a:latin typeface="Times New Roman" pitchFamily="18" charset="0"/>
                <a:cs typeface="Times New Roman" pitchFamily="18" charset="0"/>
              </a:rPr>
              <a:t>Майны Их </a:t>
            </a:r>
            <a:r>
              <a:rPr lang="mn-MN" sz="2400" dirty="0" smtClean="0">
                <a:latin typeface="Times New Roman" pitchFamily="18" charset="0"/>
                <a:cs typeface="Times New Roman" pitchFamily="18" charset="0"/>
              </a:rPr>
              <a:t>Сургууль</a:t>
            </a:r>
          </a:p>
          <a:p>
            <a:pPr algn="just" eaLnBrk="1" hangingPunct="1">
              <a:buFont typeface="Wingdings" pitchFamily="2" charset="2"/>
              <a:buChar char="ü"/>
              <a:defRPr/>
            </a:pPr>
            <a:r>
              <a:rPr lang="mn-MN" sz="2400" dirty="0">
                <a:latin typeface="Times New Roman" pitchFamily="18" charset="0"/>
                <a:cs typeface="Times New Roman" pitchFamily="18" charset="0"/>
              </a:rPr>
              <a:t>Беларусын Улсын Их </a:t>
            </a:r>
            <a:r>
              <a:rPr lang="mn-MN" sz="2400" dirty="0" smtClean="0">
                <a:latin typeface="Times New Roman" pitchFamily="18" charset="0"/>
                <a:cs typeface="Times New Roman" pitchFamily="18" charset="0"/>
              </a:rPr>
              <a:t>Сургууль</a:t>
            </a:r>
          </a:p>
          <a:p>
            <a:pPr algn="just" eaLnBrk="1" hangingPunct="1">
              <a:buFont typeface="Wingdings" pitchFamily="2" charset="2"/>
              <a:buChar char="ü"/>
              <a:defRPr/>
            </a:pPr>
            <a:r>
              <a:rPr lang="mn-MN" sz="2400" dirty="0" smtClean="0">
                <a:latin typeface="Times New Roman" pitchFamily="18" charset="0"/>
                <a:cs typeface="Times New Roman" pitchFamily="18" charset="0"/>
              </a:rPr>
              <a:t>АНУ-ийн Техас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A&amp;M </a:t>
            </a:r>
            <a:r>
              <a:rPr lang="mn-MN" sz="2400" dirty="0" smtClean="0">
                <a:latin typeface="Times New Roman" pitchFamily="18" charset="0"/>
                <a:cs typeface="Times New Roman" pitchFamily="18" charset="0"/>
              </a:rPr>
              <a:t> ИС</a:t>
            </a:r>
          </a:p>
          <a:p>
            <a:pPr algn="just" eaLnBrk="1" hangingPunct="1">
              <a:buFont typeface="Wingdings" pitchFamily="2" charset="2"/>
              <a:buChar char="ü"/>
              <a:defRPr/>
            </a:pPr>
            <a:r>
              <a:rPr lang="mn-MN" sz="2400" dirty="0" smtClean="0">
                <a:latin typeface="Times New Roman" pitchFamily="18" charset="0"/>
                <a:cs typeface="Times New Roman" pitchFamily="18" charset="0"/>
              </a:rPr>
              <a:t>Япон</a:t>
            </a:r>
          </a:p>
          <a:p>
            <a:pPr lvl="1" algn="just" eaLnBrk="1" hangingPunct="1">
              <a:buFont typeface="Wingdings" pitchFamily="2" charset="2"/>
              <a:buChar char="§"/>
              <a:defRPr/>
            </a:pPr>
            <a:r>
              <a:rPr lang="mn-MN" sz="2100" dirty="0" smtClean="0">
                <a:latin typeface="Times New Roman" pitchFamily="18" charset="0"/>
                <a:cs typeface="Times New Roman" pitchFamily="18" charset="0"/>
              </a:rPr>
              <a:t>Осакагийн ИС</a:t>
            </a:r>
          </a:p>
          <a:p>
            <a:pPr lvl="1" algn="just" eaLnBrk="1" hangingPunct="1">
              <a:buFont typeface="Wingdings" pitchFamily="2" charset="2"/>
              <a:buChar char="§"/>
              <a:defRPr/>
            </a:pPr>
            <a:r>
              <a:rPr lang="mn-MN" sz="2100" dirty="0" smtClean="0">
                <a:latin typeface="Times New Roman" pitchFamily="18" charset="0"/>
                <a:cs typeface="Times New Roman" pitchFamily="18" charset="0"/>
              </a:rPr>
              <a:t>Чибагийн ИС</a:t>
            </a:r>
          </a:p>
          <a:p>
            <a:pPr lvl="1" algn="just" eaLnBrk="1" hangingPunct="1">
              <a:buFont typeface="Wingdings" pitchFamily="2" charset="2"/>
              <a:buChar char="§"/>
              <a:defRPr/>
            </a:pPr>
            <a:r>
              <a:rPr lang="mn-MN" sz="2100" dirty="0" smtClean="0">
                <a:latin typeface="Times New Roman" pitchFamily="18" charset="0"/>
                <a:cs typeface="Times New Roman" pitchFamily="18" charset="0"/>
              </a:rPr>
              <a:t>Токиогийн ХАА, ТИС</a:t>
            </a:r>
          </a:p>
          <a:p>
            <a:pPr lvl="1" algn="just" eaLnBrk="1" hangingPunct="1">
              <a:buFont typeface="Wingdings" pitchFamily="2" charset="2"/>
              <a:buChar char="§"/>
              <a:defRPr/>
            </a:pPr>
            <a:r>
              <a:rPr lang="mn-MN" sz="2100" dirty="0" smtClean="0">
                <a:latin typeface="Times New Roman" pitchFamily="18" charset="0"/>
                <a:cs typeface="Times New Roman" pitchFamily="18" charset="0"/>
              </a:rPr>
              <a:t>Жайка</a:t>
            </a:r>
            <a:endParaRPr lang="mn-MN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Font typeface="Wingdings 2" pitchFamily="18" charset="2"/>
              <a:buNone/>
              <a:defRPr/>
            </a:pPr>
            <a:endParaRPr lang="mn-MN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1AB32C-3508-4CA0-BEBF-25D334C3CD8B}" type="slidenum">
              <a:rPr lang="en-US" altLang="en-US"/>
              <a:pPr>
                <a:defRPr/>
              </a:pPr>
              <a:t>12</a:t>
            </a:fld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625" y="228600"/>
            <a:ext cx="8534400" cy="758825"/>
          </a:xfrm>
        </p:spPr>
        <p:txBody>
          <a:bodyPr/>
          <a:lstStyle/>
          <a:p>
            <a:pPr>
              <a:defRPr/>
            </a:pPr>
            <a:r>
              <a:rPr lang="mn-MN" sz="36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Дотоод хамтын ажиллагаа</a:t>
            </a:r>
            <a:endParaRPr lang="en-US" sz="3600" dirty="0"/>
          </a:p>
        </p:txBody>
      </p:sp>
      <p:sp>
        <p:nvSpPr>
          <p:cNvPr id="24579" name="Content Placeholder 2"/>
          <p:cNvSpPr>
            <a:spLocks noGrp="1"/>
          </p:cNvSpPr>
          <p:nvPr>
            <p:ph sz="half" idx="1"/>
          </p:nvPr>
        </p:nvSpPr>
        <p:spPr>
          <a:xfrm>
            <a:off x="301625" y="1371600"/>
            <a:ext cx="4038600" cy="4681538"/>
          </a:xfrm>
        </p:spPr>
        <p:txBody>
          <a:bodyPr/>
          <a:lstStyle/>
          <a:p>
            <a:pPr>
              <a:buNone/>
            </a:pPr>
            <a:endParaRPr lang="mn-MN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ШУА-ийн ФТХ,  БШЛ</a:t>
            </a:r>
          </a:p>
          <a:p>
            <a:endParaRPr lang="mn-MN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Геологийн төв лаборатори</a:t>
            </a:r>
          </a:p>
          <a:p>
            <a:endParaRPr lang="mn-MN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Эрдэнэт үйлдвэр</a:t>
            </a:r>
          </a:p>
          <a:p>
            <a:endParaRPr lang="mn-MN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Цөмийн Энергийн Газар</a:t>
            </a:r>
          </a:p>
          <a:p>
            <a:pPr>
              <a:buNone/>
            </a:pPr>
            <a:endParaRPr lang="mn-MN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580" name="Content Placeholder 3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5143500"/>
          </a:xfrm>
        </p:spPr>
        <p:txBody>
          <a:bodyPr/>
          <a:lstStyle/>
          <a:p>
            <a:pPr>
              <a:buNone/>
            </a:pPr>
            <a:endParaRPr lang="mn-MN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МУБИС</a:t>
            </a:r>
          </a:p>
          <a:p>
            <a:endParaRPr lang="mn-MN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ШУТИС</a:t>
            </a:r>
          </a:p>
          <a:p>
            <a:endParaRPr lang="mn-MN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Хувийн хэвшил</a:t>
            </a:r>
          </a:p>
          <a:p>
            <a:endParaRPr lang="mn-MN" dirty="0" smtClean="0"/>
          </a:p>
          <a:p>
            <a:r>
              <a:rPr lang="mn-MN" dirty="0" smtClean="0"/>
              <a:t>Сэргээгдэх эрчим хүчний үндэсний төв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EAC873-827C-4102-9A0A-1838B1056335}" type="slidenum">
              <a:rPr lang="en-US" altLang="en-US" smtClean="0">
                <a:latin typeface="Times New Roman" pitchFamily="18" charset="0"/>
                <a:cs typeface="Times New Roman" pitchFamily="18" charset="0"/>
              </a:rPr>
              <a:pPr>
                <a:defRPr/>
              </a:pPr>
              <a:t>13</a:t>
            </a:fld>
            <a:endParaRPr lang="en-US" alt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7" descr="magi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27000" cy="12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3" name="Slide Number Placeholder 1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tIns="45720" bIns="45720" numCol="1" anchorCtr="0" compatLnSpc="1">
            <a:prstTxWarp prst="textNoShape">
              <a:avLst/>
            </a:prstTxWarp>
          </a:bodyPr>
          <a:lstStyle/>
          <a:p>
            <a:fld id="{A9F3854B-B497-46A2-A247-286A29F4D793}" type="slidenum">
              <a:rPr lang="en-US" altLang="en-US" smtClean="0">
                <a:latin typeface="Times New Roman" pitchFamily="18" charset="0"/>
                <a:cs typeface="Times New Roman" pitchFamily="18" charset="0"/>
              </a:rPr>
              <a:pPr/>
              <a:t>14</a:t>
            </a:fld>
            <a:endParaRPr lang="en-US" altLang="en-US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771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3246438" y="2219325"/>
            <a:ext cx="5588000" cy="152400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mn-MN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Анхаарал тавьсанд баярлалаа</a:t>
            </a:r>
            <a:endParaRPr lang="en-US" b="1" i="1" dirty="0" smtClean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adley Hand ITC" pitchFamily="66" charset="0"/>
            </a:endParaRPr>
          </a:p>
        </p:txBody>
      </p:sp>
      <p:pic>
        <p:nvPicPr>
          <p:cNvPr id="25605" name="Picture 1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0825" y="260350"/>
            <a:ext cx="2824163" cy="6062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11548</TotalTime>
  <Words>492</Words>
  <Application>Microsoft Office PowerPoint</Application>
  <PresentationFormat>On-screen Show (4:3)</PresentationFormat>
  <Paragraphs>181</Paragraphs>
  <Slides>14</Slides>
  <Notes>14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Civic</vt:lpstr>
      <vt:lpstr>Slide 1</vt:lpstr>
      <vt:lpstr>МУИС-ийн Алсын Хараа</vt:lpstr>
      <vt:lpstr>Их, дээд сургуулийн бодлого</vt:lpstr>
      <vt:lpstr>Санхүүжилт</vt:lpstr>
      <vt:lpstr>Slide 5</vt:lpstr>
      <vt:lpstr>Slide 6</vt:lpstr>
      <vt:lpstr>Хөтөлбөрүүд</vt:lpstr>
      <vt:lpstr>Сургалт, судалгааны орчин</vt:lpstr>
      <vt:lpstr>Судалгааны төсөл</vt:lpstr>
      <vt:lpstr>Ахмадын туршлагыг өвлөх</vt:lpstr>
      <vt:lpstr>Залгамж халаа....</vt:lpstr>
      <vt:lpstr>Гадаад харилцаа</vt:lpstr>
      <vt:lpstr>Дотоод хамтын ажиллагаа</vt:lpstr>
      <vt:lpstr>Анхаарал тавьсанд баярлалаа</vt:lpstr>
    </vt:vector>
  </TitlesOfParts>
  <Company>lab_315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Modulation technique</dc:title>
  <dc:creator>tuvuu</dc:creator>
  <cp:lastModifiedBy>admin</cp:lastModifiedBy>
  <cp:revision>1203</cp:revision>
  <cp:lastPrinted>2005-11-24T05:46:37Z</cp:lastPrinted>
  <dcterms:created xsi:type="dcterms:W3CDTF">2003-04-07T07:23:54Z</dcterms:created>
  <dcterms:modified xsi:type="dcterms:W3CDTF">2013-04-23T03:35:40Z</dcterms:modified>
</cp:coreProperties>
</file>