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2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F4DA8D-2930-4A19-855E-11D840D29527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6DA375-6626-4C19-BCBD-93B678AF9761}">
      <dgm:prSet phldrT="[Text]"/>
      <dgm:spPr/>
      <dgm:t>
        <a:bodyPr/>
        <a:lstStyle/>
        <a:p>
          <a:r>
            <a:rPr lang="mn-MN" dirty="0" smtClean="0"/>
            <a:t>Эрх зүйч бэлтгэх</a:t>
          </a:r>
          <a:endParaRPr lang="en-US" dirty="0"/>
        </a:p>
      </dgm:t>
    </dgm:pt>
    <dgm:pt modelId="{F77C7861-3575-43A3-8EBC-AFC9C2E16B3E}" type="parTrans" cxnId="{E48C73D3-341C-4417-96F8-ED80AC2DDF96}">
      <dgm:prSet/>
      <dgm:spPr/>
      <dgm:t>
        <a:bodyPr/>
        <a:lstStyle/>
        <a:p>
          <a:endParaRPr lang="en-US"/>
        </a:p>
      </dgm:t>
    </dgm:pt>
    <dgm:pt modelId="{B4DAADF3-84C0-4E83-BB07-BC2072766338}" type="sibTrans" cxnId="{E48C73D3-341C-4417-96F8-ED80AC2DDF96}">
      <dgm:prSet/>
      <dgm:spPr/>
      <dgm:t>
        <a:bodyPr/>
        <a:lstStyle/>
        <a:p>
          <a:endParaRPr lang="en-US"/>
        </a:p>
      </dgm:t>
    </dgm:pt>
    <dgm:pt modelId="{E576012A-FABC-4B03-AD94-C7EF9C118966}">
      <dgm:prSet phldrT="[Text]"/>
      <dgm:spPr/>
      <dgm:t>
        <a:bodyPr/>
        <a:lstStyle/>
        <a:p>
          <a:r>
            <a:rPr lang="mn-MN" dirty="0" smtClean="0"/>
            <a:t>Бакалаврийн</a:t>
          </a:r>
          <a:endParaRPr lang="en-US" dirty="0"/>
        </a:p>
      </dgm:t>
    </dgm:pt>
    <dgm:pt modelId="{C11B8ED6-684F-4E50-96F0-EA4F72A22DB2}" type="parTrans" cxnId="{7CF6A383-8428-4582-AD35-D8A235981D33}">
      <dgm:prSet/>
      <dgm:spPr/>
      <dgm:t>
        <a:bodyPr/>
        <a:lstStyle/>
        <a:p>
          <a:endParaRPr lang="en-US"/>
        </a:p>
      </dgm:t>
    </dgm:pt>
    <dgm:pt modelId="{6227EA52-4EE0-4D51-9F67-6B389A323CF5}" type="sibTrans" cxnId="{7CF6A383-8428-4582-AD35-D8A235981D33}">
      <dgm:prSet/>
      <dgm:spPr/>
      <dgm:t>
        <a:bodyPr/>
        <a:lstStyle/>
        <a:p>
          <a:endParaRPr lang="en-US"/>
        </a:p>
      </dgm:t>
    </dgm:pt>
    <dgm:pt modelId="{AAA52241-13C0-410F-BC6C-8EE36838191E}">
      <dgm:prSet phldrT="[Text]"/>
      <dgm:spPr/>
      <dgm:t>
        <a:bodyPr/>
        <a:lstStyle/>
        <a:p>
          <a:r>
            <a:rPr lang="mn-MN" dirty="0" smtClean="0"/>
            <a:t>Хуульч бэлтгэх</a:t>
          </a:r>
          <a:endParaRPr lang="en-US" dirty="0"/>
        </a:p>
      </dgm:t>
    </dgm:pt>
    <dgm:pt modelId="{339C4C93-304C-48C7-B72C-BABECD7B102E}" type="parTrans" cxnId="{D96F266A-6E0E-4FC0-9210-928E6B025595}">
      <dgm:prSet/>
      <dgm:spPr/>
      <dgm:t>
        <a:bodyPr/>
        <a:lstStyle/>
        <a:p>
          <a:endParaRPr lang="en-US"/>
        </a:p>
      </dgm:t>
    </dgm:pt>
    <dgm:pt modelId="{1356DF31-7E0B-4C85-88C0-30FF43C9466E}" type="sibTrans" cxnId="{D96F266A-6E0E-4FC0-9210-928E6B025595}">
      <dgm:prSet/>
      <dgm:spPr/>
      <dgm:t>
        <a:bodyPr/>
        <a:lstStyle/>
        <a:p>
          <a:endParaRPr lang="en-US"/>
        </a:p>
      </dgm:t>
    </dgm:pt>
    <dgm:pt modelId="{B8988111-F686-4B85-B0F7-2E7E50442DE4}">
      <dgm:prSet phldrT="[Text]"/>
      <dgm:spPr/>
      <dgm:t>
        <a:bodyPr/>
        <a:lstStyle/>
        <a:p>
          <a:r>
            <a:rPr lang="mn-MN" dirty="0" smtClean="0"/>
            <a:t>Бакалаврийн дараах хөтөлбөр</a:t>
          </a:r>
          <a:endParaRPr lang="en-US" dirty="0"/>
        </a:p>
      </dgm:t>
    </dgm:pt>
    <dgm:pt modelId="{27C44B95-74FE-4F8D-AF2A-1182F410B5A9}" type="parTrans" cxnId="{A4567AF1-4D7D-492B-AE40-31EECAD698F0}">
      <dgm:prSet/>
      <dgm:spPr/>
      <dgm:t>
        <a:bodyPr/>
        <a:lstStyle/>
        <a:p>
          <a:endParaRPr lang="en-US"/>
        </a:p>
      </dgm:t>
    </dgm:pt>
    <dgm:pt modelId="{A7B2A437-8870-4009-935D-1B175A048F6A}" type="sibTrans" cxnId="{A4567AF1-4D7D-492B-AE40-31EECAD698F0}">
      <dgm:prSet/>
      <dgm:spPr/>
      <dgm:t>
        <a:bodyPr/>
        <a:lstStyle/>
        <a:p>
          <a:endParaRPr lang="en-US"/>
        </a:p>
      </dgm:t>
    </dgm:pt>
    <dgm:pt modelId="{B60132BE-D53E-4568-8321-0A6B67242293}">
      <dgm:prSet phldrT="[Text]"/>
      <dgm:spPr/>
      <dgm:t>
        <a:bodyPr/>
        <a:lstStyle/>
        <a:p>
          <a:r>
            <a:rPr lang="mn-MN" dirty="0" smtClean="0"/>
            <a:t>Давтан сургах</a:t>
          </a:r>
          <a:endParaRPr lang="en-US" dirty="0"/>
        </a:p>
      </dgm:t>
    </dgm:pt>
    <dgm:pt modelId="{92BC730C-939B-408E-B523-C074480F6D3D}" type="parTrans" cxnId="{034D1C2D-1A7B-4D1B-8647-0FAE2A80C260}">
      <dgm:prSet/>
      <dgm:spPr/>
      <dgm:t>
        <a:bodyPr/>
        <a:lstStyle/>
        <a:p>
          <a:endParaRPr lang="en-US"/>
        </a:p>
      </dgm:t>
    </dgm:pt>
    <dgm:pt modelId="{AE8D14D6-E951-4DFF-9726-DAC3982D8D26}" type="sibTrans" cxnId="{034D1C2D-1A7B-4D1B-8647-0FAE2A80C260}">
      <dgm:prSet/>
      <dgm:spPr/>
      <dgm:t>
        <a:bodyPr/>
        <a:lstStyle/>
        <a:p>
          <a:endParaRPr lang="en-US"/>
        </a:p>
      </dgm:t>
    </dgm:pt>
    <dgm:pt modelId="{F5E0EF21-AE0B-4D8D-A5D4-24500FE694ED}">
      <dgm:prSet phldrT="[Text]"/>
      <dgm:spPr/>
      <dgm:t>
        <a:bodyPr/>
        <a:lstStyle/>
        <a:p>
          <a:r>
            <a:rPr lang="mn-MN" dirty="0" smtClean="0"/>
            <a:t>мэргэжил дээшлүүлэх</a:t>
          </a:r>
          <a:endParaRPr lang="en-US" dirty="0"/>
        </a:p>
      </dgm:t>
    </dgm:pt>
    <dgm:pt modelId="{95D75133-0FA1-4566-9994-C3A4086B2BD0}" type="parTrans" cxnId="{E1692924-CA7B-490E-9130-0E3C62AB70A5}">
      <dgm:prSet/>
      <dgm:spPr/>
      <dgm:t>
        <a:bodyPr/>
        <a:lstStyle/>
        <a:p>
          <a:endParaRPr lang="en-US"/>
        </a:p>
      </dgm:t>
    </dgm:pt>
    <dgm:pt modelId="{67EEC66D-D9D3-4309-9DFD-D75D844DFF20}" type="sibTrans" cxnId="{E1692924-CA7B-490E-9130-0E3C62AB70A5}">
      <dgm:prSet/>
      <dgm:spPr/>
      <dgm:t>
        <a:bodyPr/>
        <a:lstStyle/>
        <a:p>
          <a:endParaRPr lang="en-US"/>
        </a:p>
      </dgm:t>
    </dgm:pt>
    <dgm:pt modelId="{5357B808-55DA-4AC9-837B-388EE33EE55C}">
      <dgm:prSet phldrT="[Text]"/>
      <dgm:spPr/>
      <dgm:t>
        <a:bodyPr/>
        <a:lstStyle/>
        <a:p>
          <a:r>
            <a:rPr lang="mn-MN" dirty="0" smtClean="0"/>
            <a:t>шаталсан хөтөлбөр</a:t>
          </a:r>
          <a:endParaRPr lang="en-US" dirty="0"/>
        </a:p>
      </dgm:t>
    </dgm:pt>
    <dgm:pt modelId="{7A928940-FA08-4603-A64F-F1341F316309}" type="parTrans" cxnId="{8ECED038-1D2D-45FC-BC9D-A6B8C1D3D8FE}">
      <dgm:prSet/>
      <dgm:spPr/>
    </dgm:pt>
    <dgm:pt modelId="{8A42E3E6-B60F-471C-AAFD-49DFF2BD582D}" type="sibTrans" cxnId="{8ECED038-1D2D-45FC-BC9D-A6B8C1D3D8FE}">
      <dgm:prSet/>
      <dgm:spPr/>
    </dgm:pt>
    <dgm:pt modelId="{F63B4F71-5B65-42BD-8F82-0A79BBCBDA7B}">
      <dgm:prSet phldrT="[Text]"/>
      <dgm:spPr/>
      <dgm:t>
        <a:bodyPr/>
        <a:lstStyle/>
        <a:p>
          <a:r>
            <a:rPr lang="mn-MN" dirty="0" smtClean="0"/>
            <a:t>Үргэлжилсэн</a:t>
          </a:r>
          <a:endParaRPr lang="en-US" dirty="0"/>
        </a:p>
      </dgm:t>
    </dgm:pt>
    <dgm:pt modelId="{ECA284F2-89F0-4F44-B7C7-7A5A085EF414}" type="parTrans" cxnId="{25AE6CE1-0244-42BA-BC23-54D9DE55EC31}">
      <dgm:prSet/>
      <dgm:spPr/>
    </dgm:pt>
    <dgm:pt modelId="{3B3F8D6B-91FE-4D46-BAF4-39A2C30EFB2B}" type="sibTrans" cxnId="{25AE6CE1-0244-42BA-BC23-54D9DE55EC31}">
      <dgm:prSet/>
      <dgm:spPr/>
    </dgm:pt>
    <dgm:pt modelId="{B54718DD-1EA4-4106-95AC-69251FE99E46}">
      <dgm:prSet phldrT="[Text]"/>
      <dgm:spPr/>
      <dgm:t>
        <a:bodyPr/>
        <a:lstStyle/>
        <a:p>
          <a:r>
            <a:rPr lang="mn-MN" dirty="0" smtClean="0"/>
            <a:t>сургалт </a:t>
          </a:r>
          <a:endParaRPr lang="en-US" dirty="0"/>
        </a:p>
      </dgm:t>
    </dgm:pt>
    <dgm:pt modelId="{91DAD8BD-A1E0-483F-B5FB-B899D15F2147}" type="parTrans" cxnId="{CC72EC23-B539-4574-A6C4-ABC46847AA31}">
      <dgm:prSet/>
      <dgm:spPr/>
    </dgm:pt>
    <dgm:pt modelId="{033B8B70-4BFE-477B-B0C6-C08E8F4E5AA3}" type="sibTrans" cxnId="{CC72EC23-B539-4574-A6C4-ABC46847AA31}">
      <dgm:prSet/>
      <dgm:spPr/>
    </dgm:pt>
    <dgm:pt modelId="{40214469-6DA2-4520-BFDB-41F6890CF4FD}" type="pres">
      <dgm:prSet presAssocID="{36F4DA8D-2930-4A19-855E-11D840D2952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FD1A3E-8368-41EC-9162-EF3295A9A218}" type="pres">
      <dgm:prSet presAssocID="{36F4DA8D-2930-4A19-855E-11D840D29527}" presName="tSp" presStyleCnt="0"/>
      <dgm:spPr/>
    </dgm:pt>
    <dgm:pt modelId="{771566F6-2F77-4D4D-BEB7-E4F11D44483B}" type="pres">
      <dgm:prSet presAssocID="{36F4DA8D-2930-4A19-855E-11D840D29527}" presName="bSp" presStyleCnt="0"/>
      <dgm:spPr/>
    </dgm:pt>
    <dgm:pt modelId="{B19AF18F-B0EB-4297-BCCF-B0632FA78CFD}" type="pres">
      <dgm:prSet presAssocID="{36F4DA8D-2930-4A19-855E-11D840D29527}" presName="process" presStyleCnt="0"/>
      <dgm:spPr/>
    </dgm:pt>
    <dgm:pt modelId="{1592B29E-4977-4979-9992-64A67B738D97}" type="pres">
      <dgm:prSet presAssocID="{E96DA375-6626-4C19-BCBD-93B678AF9761}" presName="composite1" presStyleCnt="0"/>
      <dgm:spPr/>
    </dgm:pt>
    <dgm:pt modelId="{EE99E2A7-1A35-4E33-B43F-49E7B1013199}" type="pres">
      <dgm:prSet presAssocID="{E96DA375-6626-4C19-BCBD-93B678AF9761}" presName="dummyNode1" presStyleLbl="node1" presStyleIdx="0" presStyleCnt="3"/>
      <dgm:spPr/>
    </dgm:pt>
    <dgm:pt modelId="{D1589815-F8D2-42C1-9475-2AC25C2ED906}" type="pres">
      <dgm:prSet presAssocID="{E96DA375-6626-4C19-BCBD-93B678AF9761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75FA9-C819-422A-9D39-DBE8F496E038}" type="pres">
      <dgm:prSet presAssocID="{E96DA375-6626-4C19-BCBD-93B678AF9761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BF7E4-BE88-4EAA-8BEB-B9F04896048A}" type="pres">
      <dgm:prSet presAssocID="{E96DA375-6626-4C19-BCBD-93B678AF9761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45B3A6-D5DE-4D90-96D2-0CC5308BA084}" type="pres">
      <dgm:prSet presAssocID="{E96DA375-6626-4C19-BCBD-93B678AF9761}" presName="connSite1" presStyleCnt="0"/>
      <dgm:spPr/>
    </dgm:pt>
    <dgm:pt modelId="{93268A6B-028F-4798-AAF4-6D9E46750ACC}" type="pres">
      <dgm:prSet presAssocID="{B4DAADF3-84C0-4E83-BB07-BC2072766338}" presName="Name9" presStyleLbl="sibTrans2D1" presStyleIdx="0" presStyleCnt="2"/>
      <dgm:spPr/>
      <dgm:t>
        <a:bodyPr/>
        <a:lstStyle/>
        <a:p>
          <a:endParaRPr lang="en-US"/>
        </a:p>
      </dgm:t>
    </dgm:pt>
    <dgm:pt modelId="{D1FC3BF9-779B-4B31-8CB8-26EDB064C057}" type="pres">
      <dgm:prSet presAssocID="{AAA52241-13C0-410F-BC6C-8EE36838191E}" presName="composite2" presStyleCnt="0"/>
      <dgm:spPr/>
    </dgm:pt>
    <dgm:pt modelId="{92BBD013-9AAA-45FB-BD98-89BE36338BF1}" type="pres">
      <dgm:prSet presAssocID="{AAA52241-13C0-410F-BC6C-8EE36838191E}" presName="dummyNode2" presStyleLbl="node1" presStyleIdx="0" presStyleCnt="3"/>
      <dgm:spPr/>
    </dgm:pt>
    <dgm:pt modelId="{52FED2F8-E0B7-49D1-AE0F-27D20145EE79}" type="pres">
      <dgm:prSet presAssocID="{AAA52241-13C0-410F-BC6C-8EE36838191E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5E37D-BC36-4164-BB3E-840C9BD374C9}" type="pres">
      <dgm:prSet presAssocID="{AAA52241-13C0-410F-BC6C-8EE36838191E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4A1A62-FA48-4823-A724-B8420F877001}" type="pres">
      <dgm:prSet presAssocID="{AAA52241-13C0-410F-BC6C-8EE36838191E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E85C7-57AC-4FED-A1D1-FC3B58FBBAF6}" type="pres">
      <dgm:prSet presAssocID="{AAA52241-13C0-410F-BC6C-8EE36838191E}" presName="connSite2" presStyleCnt="0"/>
      <dgm:spPr/>
    </dgm:pt>
    <dgm:pt modelId="{0B504316-8658-4DD5-A21C-774D8571FE17}" type="pres">
      <dgm:prSet presAssocID="{1356DF31-7E0B-4C85-88C0-30FF43C9466E}" presName="Name18" presStyleLbl="sibTrans2D1" presStyleIdx="1" presStyleCnt="2"/>
      <dgm:spPr/>
      <dgm:t>
        <a:bodyPr/>
        <a:lstStyle/>
        <a:p>
          <a:endParaRPr lang="en-US"/>
        </a:p>
      </dgm:t>
    </dgm:pt>
    <dgm:pt modelId="{A555178D-909D-4B7D-A0AA-45D2D20CF581}" type="pres">
      <dgm:prSet presAssocID="{B60132BE-D53E-4568-8321-0A6B67242293}" presName="composite1" presStyleCnt="0"/>
      <dgm:spPr/>
    </dgm:pt>
    <dgm:pt modelId="{84DB2BEF-8310-41CF-BBBC-28748F9C3309}" type="pres">
      <dgm:prSet presAssocID="{B60132BE-D53E-4568-8321-0A6B67242293}" presName="dummyNode1" presStyleLbl="node1" presStyleIdx="1" presStyleCnt="3"/>
      <dgm:spPr/>
    </dgm:pt>
    <dgm:pt modelId="{5E85CCC9-7A6E-4614-9A04-DCB24CCF1926}" type="pres">
      <dgm:prSet presAssocID="{B60132BE-D53E-4568-8321-0A6B67242293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91A84C-96CC-4E94-A91B-71CC9B1EA9BF}" type="pres">
      <dgm:prSet presAssocID="{B60132BE-D53E-4568-8321-0A6B67242293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1A3E4F-6D44-44A2-BF99-4B365C255B34}" type="pres">
      <dgm:prSet presAssocID="{B60132BE-D53E-4568-8321-0A6B67242293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79EA8-4570-4738-BA4D-F40423D257D6}" type="pres">
      <dgm:prSet presAssocID="{B60132BE-D53E-4568-8321-0A6B67242293}" presName="connSite1" presStyleCnt="0"/>
      <dgm:spPr/>
    </dgm:pt>
  </dgm:ptLst>
  <dgm:cxnLst>
    <dgm:cxn modelId="{25AE6CE1-0244-42BA-BC23-54D9DE55EC31}" srcId="{B60132BE-D53E-4568-8321-0A6B67242293}" destId="{F63B4F71-5B65-42BD-8F82-0A79BBCBDA7B}" srcOrd="1" destOrd="0" parTransId="{ECA284F2-89F0-4F44-B7C7-7A5A085EF414}" sibTransId="{3B3F8D6B-91FE-4D46-BAF4-39A2C30EFB2B}"/>
    <dgm:cxn modelId="{034D1C2D-1A7B-4D1B-8647-0FAE2A80C260}" srcId="{36F4DA8D-2930-4A19-855E-11D840D29527}" destId="{B60132BE-D53E-4568-8321-0A6B67242293}" srcOrd="2" destOrd="0" parTransId="{92BC730C-939B-408E-B523-C074480F6D3D}" sibTransId="{AE8D14D6-E951-4DFF-9726-DAC3982D8D26}"/>
    <dgm:cxn modelId="{17AD7DFC-682E-4E81-A627-94D562436415}" type="presOf" srcId="{AAA52241-13C0-410F-BC6C-8EE36838191E}" destId="{964A1A62-FA48-4823-A724-B8420F877001}" srcOrd="0" destOrd="0" presId="urn:microsoft.com/office/officeart/2005/8/layout/hProcess4"/>
    <dgm:cxn modelId="{7C301CDB-2D53-4F37-A7B9-EA872C805B9D}" type="presOf" srcId="{B8988111-F686-4B85-B0F7-2E7E50442DE4}" destId="{52FED2F8-E0B7-49D1-AE0F-27D20145EE79}" srcOrd="0" destOrd="0" presId="urn:microsoft.com/office/officeart/2005/8/layout/hProcess4"/>
    <dgm:cxn modelId="{1A4DF0C9-9145-402B-B1CB-A417CE75872F}" type="presOf" srcId="{5357B808-55DA-4AC9-837B-388EE33EE55C}" destId="{D1589815-F8D2-42C1-9475-2AC25C2ED906}" srcOrd="0" destOrd="1" presId="urn:microsoft.com/office/officeart/2005/8/layout/hProcess4"/>
    <dgm:cxn modelId="{F5EE6155-4998-4952-B94B-50BB53910FD2}" type="presOf" srcId="{F63B4F71-5B65-42BD-8F82-0A79BBCBDA7B}" destId="{5E85CCC9-7A6E-4614-9A04-DCB24CCF1926}" srcOrd="0" destOrd="1" presId="urn:microsoft.com/office/officeart/2005/8/layout/hProcess4"/>
    <dgm:cxn modelId="{C0588688-D06C-41AF-8A2D-BBF78B2A5E42}" type="presOf" srcId="{B60132BE-D53E-4568-8321-0A6B67242293}" destId="{7B1A3E4F-6D44-44A2-BF99-4B365C255B34}" srcOrd="0" destOrd="0" presId="urn:microsoft.com/office/officeart/2005/8/layout/hProcess4"/>
    <dgm:cxn modelId="{3CCEDAF4-DD8F-4D39-9A54-D0092007C5F9}" type="presOf" srcId="{E96DA375-6626-4C19-BCBD-93B678AF9761}" destId="{28CBF7E4-BE88-4EAA-8BEB-B9F04896048A}" srcOrd="0" destOrd="0" presId="urn:microsoft.com/office/officeart/2005/8/layout/hProcess4"/>
    <dgm:cxn modelId="{8ECED038-1D2D-45FC-BC9D-A6B8C1D3D8FE}" srcId="{E96DA375-6626-4C19-BCBD-93B678AF9761}" destId="{5357B808-55DA-4AC9-837B-388EE33EE55C}" srcOrd="1" destOrd="0" parTransId="{7A928940-FA08-4603-A64F-F1341F316309}" sibTransId="{8A42E3E6-B60F-471C-AAFD-49DFF2BD582D}"/>
    <dgm:cxn modelId="{97BF75BC-6034-45C6-BBCA-CFD1DBA9B84F}" type="presOf" srcId="{1356DF31-7E0B-4C85-88C0-30FF43C9466E}" destId="{0B504316-8658-4DD5-A21C-774D8571FE17}" srcOrd="0" destOrd="0" presId="urn:microsoft.com/office/officeart/2005/8/layout/hProcess4"/>
    <dgm:cxn modelId="{C9C6F055-9561-46EF-91F7-30EF55E9AD61}" type="presOf" srcId="{E576012A-FABC-4B03-AD94-C7EF9C118966}" destId="{D1589815-F8D2-42C1-9475-2AC25C2ED906}" srcOrd="0" destOrd="0" presId="urn:microsoft.com/office/officeart/2005/8/layout/hProcess4"/>
    <dgm:cxn modelId="{014E874A-E0F8-440D-B4B5-4E42DFE45287}" type="presOf" srcId="{F5E0EF21-AE0B-4D8D-A5D4-24500FE694ED}" destId="{5E85CCC9-7A6E-4614-9A04-DCB24CCF1926}" srcOrd="0" destOrd="0" presId="urn:microsoft.com/office/officeart/2005/8/layout/hProcess4"/>
    <dgm:cxn modelId="{666089D7-382F-4432-B735-4A8741E0F17E}" type="presOf" srcId="{36F4DA8D-2930-4A19-855E-11D840D29527}" destId="{40214469-6DA2-4520-BFDB-41F6890CF4FD}" srcOrd="0" destOrd="0" presId="urn:microsoft.com/office/officeart/2005/8/layout/hProcess4"/>
    <dgm:cxn modelId="{83211024-0642-4F0A-8B23-14AC94ACB384}" type="presOf" srcId="{B4DAADF3-84C0-4E83-BB07-BC2072766338}" destId="{93268A6B-028F-4798-AAF4-6D9E46750ACC}" srcOrd="0" destOrd="0" presId="urn:microsoft.com/office/officeart/2005/8/layout/hProcess4"/>
    <dgm:cxn modelId="{CC72EC23-B539-4574-A6C4-ABC46847AA31}" srcId="{B60132BE-D53E-4568-8321-0A6B67242293}" destId="{B54718DD-1EA4-4106-95AC-69251FE99E46}" srcOrd="2" destOrd="0" parTransId="{91DAD8BD-A1E0-483F-B5FB-B899D15F2147}" sibTransId="{033B8B70-4BFE-477B-B0C6-C08E8F4E5AA3}"/>
    <dgm:cxn modelId="{6AFE25EF-ECEF-4BAC-9CC1-6B4BB5346A50}" type="presOf" srcId="{E576012A-FABC-4B03-AD94-C7EF9C118966}" destId="{44675FA9-C819-422A-9D39-DBE8F496E038}" srcOrd="1" destOrd="0" presId="urn:microsoft.com/office/officeart/2005/8/layout/hProcess4"/>
    <dgm:cxn modelId="{6B1D37E4-0E51-455C-B11C-46F3322A14C2}" type="presOf" srcId="{B54718DD-1EA4-4106-95AC-69251FE99E46}" destId="{5E85CCC9-7A6E-4614-9A04-DCB24CCF1926}" srcOrd="0" destOrd="2" presId="urn:microsoft.com/office/officeart/2005/8/layout/hProcess4"/>
    <dgm:cxn modelId="{BB417F73-F94F-45E8-9EBF-14F1531319B9}" type="presOf" srcId="{B8988111-F686-4B85-B0F7-2E7E50442DE4}" destId="{2485E37D-BC36-4164-BB3E-840C9BD374C9}" srcOrd="1" destOrd="0" presId="urn:microsoft.com/office/officeart/2005/8/layout/hProcess4"/>
    <dgm:cxn modelId="{5FFC8A7A-DA64-436C-A0D8-02E4B8E8E060}" type="presOf" srcId="{B54718DD-1EA4-4106-95AC-69251FE99E46}" destId="{0991A84C-96CC-4E94-A91B-71CC9B1EA9BF}" srcOrd="1" destOrd="2" presId="urn:microsoft.com/office/officeart/2005/8/layout/hProcess4"/>
    <dgm:cxn modelId="{A4567AF1-4D7D-492B-AE40-31EECAD698F0}" srcId="{AAA52241-13C0-410F-BC6C-8EE36838191E}" destId="{B8988111-F686-4B85-B0F7-2E7E50442DE4}" srcOrd="0" destOrd="0" parTransId="{27C44B95-74FE-4F8D-AF2A-1182F410B5A9}" sibTransId="{A7B2A437-8870-4009-935D-1B175A048F6A}"/>
    <dgm:cxn modelId="{7CF6A383-8428-4582-AD35-D8A235981D33}" srcId="{E96DA375-6626-4C19-BCBD-93B678AF9761}" destId="{E576012A-FABC-4B03-AD94-C7EF9C118966}" srcOrd="0" destOrd="0" parTransId="{C11B8ED6-684F-4E50-96F0-EA4F72A22DB2}" sibTransId="{6227EA52-4EE0-4D51-9F67-6B389A323CF5}"/>
    <dgm:cxn modelId="{E1692924-CA7B-490E-9130-0E3C62AB70A5}" srcId="{B60132BE-D53E-4568-8321-0A6B67242293}" destId="{F5E0EF21-AE0B-4D8D-A5D4-24500FE694ED}" srcOrd="0" destOrd="0" parTransId="{95D75133-0FA1-4566-9994-C3A4086B2BD0}" sibTransId="{67EEC66D-D9D3-4309-9DFD-D75D844DFF20}"/>
    <dgm:cxn modelId="{F867427D-8026-4488-A2C3-B3575051251D}" type="presOf" srcId="{5357B808-55DA-4AC9-837B-388EE33EE55C}" destId="{44675FA9-C819-422A-9D39-DBE8F496E038}" srcOrd="1" destOrd="1" presId="urn:microsoft.com/office/officeart/2005/8/layout/hProcess4"/>
    <dgm:cxn modelId="{D96F266A-6E0E-4FC0-9210-928E6B025595}" srcId="{36F4DA8D-2930-4A19-855E-11D840D29527}" destId="{AAA52241-13C0-410F-BC6C-8EE36838191E}" srcOrd="1" destOrd="0" parTransId="{339C4C93-304C-48C7-B72C-BABECD7B102E}" sibTransId="{1356DF31-7E0B-4C85-88C0-30FF43C9466E}"/>
    <dgm:cxn modelId="{CE7CB318-587F-47F4-9C21-368E9BA1EFED}" type="presOf" srcId="{F5E0EF21-AE0B-4D8D-A5D4-24500FE694ED}" destId="{0991A84C-96CC-4E94-A91B-71CC9B1EA9BF}" srcOrd="1" destOrd="0" presId="urn:microsoft.com/office/officeart/2005/8/layout/hProcess4"/>
    <dgm:cxn modelId="{E48C73D3-341C-4417-96F8-ED80AC2DDF96}" srcId="{36F4DA8D-2930-4A19-855E-11D840D29527}" destId="{E96DA375-6626-4C19-BCBD-93B678AF9761}" srcOrd="0" destOrd="0" parTransId="{F77C7861-3575-43A3-8EBC-AFC9C2E16B3E}" sibTransId="{B4DAADF3-84C0-4E83-BB07-BC2072766338}"/>
    <dgm:cxn modelId="{633651DA-237F-49F3-AA2A-364ECF651AAF}" type="presOf" srcId="{F63B4F71-5B65-42BD-8F82-0A79BBCBDA7B}" destId="{0991A84C-96CC-4E94-A91B-71CC9B1EA9BF}" srcOrd="1" destOrd="1" presId="urn:microsoft.com/office/officeart/2005/8/layout/hProcess4"/>
    <dgm:cxn modelId="{66588C95-2EF9-4715-B135-4CE64D3D920F}" type="presParOf" srcId="{40214469-6DA2-4520-BFDB-41F6890CF4FD}" destId="{85FD1A3E-8368-41EC-9162-EF3295A9A218}" srcOrd="0" destOrd="0" presId="urn:microsoft.com/office/officeart/2005/8/layout/hProcess4"/>
    <dgm:cxn modelId="{6345E093-9BDB-4B6A-9D64-509A40266F97}" type="presParOf" srcId="{40214469-6DA2-4520-BFDB-41F6890CF4FD}" destId="{771566F6-2F77-4D4D-BEB7-E4F11D44483B}" srcOrd="1" destOrd="0" presId="urn:microsoft.com/office/officeart/2005/8/layout/hProcess4"/>
    <dgm:cxn modelId="{87134065-DB74-4927-8F5D-BFC7F1DA6799}" type="presParOf" srcId="{40214469-6DA2-4520-BFDB-41F6890CF4FD}" destId="{B19AF18F-B0EB-4297-BCCF-B0632FA78CFD}" srcOrd="2" destOrd="0" presId="urn:microsoft.com/office/officeart/2005/8/layout/hProcess4"/>
    <dgm:cxn modelId="{30FD959A-7CDC-426E-A11C-51C9CC995BA3}" type="presParOf" srcId="{B19AF18F-B0EB-4297-BCCF-B0632FA78CFD}" destId="{1592B29E-4977-4979-9992-64A67B738D97}" srcOrd="0" destOrd="0" presId="urn:microsoft.com/office/officeart/2005/8/layout/hProcess4"/>
    <dgm:cxn modelId="{4B1F1A4D-E13E-4A2F-9D79-0919C8C2CB27}" type="presParOf" srcId="{1592B29E-4977-4979-9992-64A67B738D97}" destId="{EE99E2A7-1A35-4E33-B43F-49E7B1013199}" srcOrd="0" destOrd="0" presId="urn:microsoft.com/office/officeart/2005/8/layout/hProcess4"/>
    <dgm:cxn modelId="{5A18DAD5-3FF3-42C5-94A7-21E82CECB5DC}" type="presParOf" srcId="{1592B29E-4977-4979-9992-64A67B738D97}" destId="{D1589815-F8D2-42C1-9475-2AC25C2ED906}" srcOrd="1" destOrd="0" presId="urn:microsoft.com/office/officeart/2005/8/layout/hProcess4"/>
    <dgm:cxn modelId="{2124F0CE-9982-4952-A6D9-6B0C995E62CF}" type="presParOf" srcId="{1592B29E-4977-4979-9992-64A67B738D97}" destId="{44675FA9-C819-422A-9D39-DBE8F496E038}" srcOrd="2" destOrd="0" presId="urn:microsoft.com/office/officeart/2005/8/layout/hProcess4"/>
    <dgm:cxn modelId="{9C4665B3-6BE4-4C7F-80FD-82E4094C55BE}" type="presParOf" srcId="{1592B29E-4977-4979-9992-64A67B738D97}" destId="{28CBF7E4-BE88-4EAA-8BEB-B9F04896048A}" srcOrd="3" destOrd="0" presId="urn:microsoft.com/office/officeart/2005/8/layout/hProcess4"/>
    <dgm:cxn modelId="{A42B61FD-6F15-45C7-AF94-998AB7BDBF7E}" type="presParOf" srcId="{1592B29E-4977-4979-9992-64A67B738D97}" destId="{EB45B3A6-D5DE-4D90-96D2-0CC5308BA084}" srcOrd="4" destOrd="0" presId="urn:microsoft.com/office/officeart/2005/8/layout/hProcess4"/>
    <dgm:cxn modelId="{E8F78F2C-C4C3-4DA9-8D5F-5155ADDE8B98}" type="presParOf" srcId="{B19AF18F-B0EB-4297-BCCF-B0632FA78CFD}" destId="{93268A6B-028F-4798-AAF4-6D9E46750ACC}" srcOrd="1" destOrd="0" presId="urn:microsoft.com/office/officeart/2005/8/layout/hProcess4"/>
    <dgm:cxn modelId="{B29FA7F6-E2D4-4863-B9AC-609E796792AC}" type="presParOf" srcId="{B19AF18F-B0EB-4297-BCCF-B0632FA78CFD}" destId="{D1FC3BF9-779B-4B31-8CB8-26EDB064C057}" srcOrd="2" destOrd="0" presId="urn:microsoft.com/office/officeart/2005/8/layout/hProcess4"/>
    <dgm:cxn modelId="{0F3B7CF9-7A0B-4BCC-8BF5-4E30A44129DB}" type="presParOf" srcId="{D1FC3BF9-779B-4B31-8CB8-26EDB064C057}" destId="{92BBD013-9AAA-45FB-BD98-89BE36338BF1}" srcOrd="0" destOrd="0" presId="urn:microsoft.com/office/officeart/2005/8/layout/hProcess4"/>
    <dgm:cxn modelId="{ACFA38FA-3BE1-409C-AE1C-486F7C2075EE}" type="presParOf" srcId="{D1FC3BF9-779B-4B31-8CB8-26EDB064C057}" destId="{52FED2F8-E0B7-49D1-AE0F-27D20145EE79}" srcOrd="1" destOrd="0" presId="urn:microsoft.com/office/officeart/2005/8/layout/hProcess4"/>
    <dgm:cxn modelId="{AC664BEB-EE39-472C-8F14-3FEE280A67AF}" type="presParOf" srcId="{D1FC3BF9-779B-4B31-8CB8-26EDB064C057}" destId="{2485E37D-BC36-4164-BB3E-840C9BD374C9}" srcOrd="2" destOrd="0" presId="urn:microsoft.com/office/officeart/2005/8/layout/hProcess4"/>
    <dgm:cxn modelId="{25F223D7-2F1B-438A-B80E-39FE303063EA}" type="presParOf" srcId="{D1FC3BF9-779B-4B31-8CB8-26EDB064C057}" destId="{964A1A62-FA48-4823-A724-B8420F877001}" srcOrd="3" destOrd="0" presId="urn:microsoft.com/office/officeart/2005/8/layout/hProcess4"/>
    <dgm:cxn modelId="{2ADF4B90-5A77-4B23-8AEB-49D4BC8F7D2E}" type="presParOf" srcId="{D1FC3BF9-779B-4B31-8CB8-26EDB064C057}" destId="{417E85C7-57AC-4FED-A1D1-FC3B58FBBAF6}" srcOrd="4" destOrd="0" presId="urn:microsoft.com/office/officeart/2005/8/layout/hProcess4"/>
    <dgm:cxn modelId="{448CA096-D0B1-46A6-B8DF-7E74DA38D581}" type="presParOf" srcId="{B19AF18F-B0EB-4297-BCCF-B0632FA78CFD}" destId="{0B504316-8658-4DD5-A21C-774D8571FE17}" srcOrd="3" destOrd="0" presId="urn:microsoft.com/office/officeart/2005/8/layout/hProcess4"/>
    <dgm:cxn modelId="{D48923F0-2FCA-46FB-8A10-2DB6A788548F}" type="presParOf" srcId="{B19AF18F-B0EB-4297-BCCF-B0632FA78CFD}" destId="{A555178D-909D-4B7D-A0AA-45D2D20CF581}" srcOrd="4" destOrd="0" presId="urn:microsoft.com/office/officeart/2005/8/layout/hProcess4"/>
    <dgm:cxn modelId="{B37C0BD1-4F50-410A-B854-DDD43F612AE3}" type="presParOf" srcId="{A555178D-909D-4B7D-A0AA-45D2D20CF581}" destId="{84DB2BEF-8310-41CF-BBBC-28748F9C3309}" srcOrd="0" destOrd="0" presId="urn:microsoft.com/office/officeart/2005/8/layout/hProcess4"/>
    <dgm:cxn modelId="{AC42A6B1-DD4C-4D56-944E-C74E3AF8915A}" type="presParOf" srcId="{A555178D-909D-4B7D-A0AA-45D2D20CF581}" destId="{5E85CCC9-7A6E-4614-9A04-DCB24CCF1926}" srcOrd="1" destOrd="0" presId="urn:microsoft.com/office/officeart/2005/8/layout/hProcess4"/>
    <dgm:cxn modelId="{2DEF1E29-BA0A-4C4B-A862-B35122982B68}" type="presParOf" srcId="{A555178D-909D-4B7D-A0AA-45D2D20CF581}" destId="{0991A84C-96CC-4E94-A91B-71CC9B1EA9BF}" srcOrd="2" destOrd="0" presId="urn:microsoft.com/office/officeart/2005/8/layout/hProcess4"/>
    <dgm:cxn modelId="{8D33C580-E897-4099-A3FC-04A62AD97E16}" type="presParOf" srcId="{A555178D-909D-4B7D-A0AA-45D2D20CF581}" destId="{7B1A3E4F-6D44-44A2-BF99-4B365C255B34}" srcOrd="3" destOrd="0" presId="urn:microsoft.com/office/officeart/2005/8/layout/hProcess4"/>
    <dgm:cxn modelId="{37CC86B2-EA4A-46D0-8C0E-090AE8F0095A}" type="presParOf" srcId="{A555178D-909D-4B7D-A0AA-45D2D20CF581}" destId="{39779EA8-4570-4738-BA4D-F40423D257D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9836A8-291F-4427-9BDE-C4D7F97BC88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49D6101-ED47-403E-8783-A482D4AB2BAC}">
      <dgm:prSet phldrT="[Text]"/>
      <dgm:spPr/>
      <dgm:t>
        <a:bodyPr/>
        <a:lstStyle/>
        <a:p>
          <a:r>
            <a:rPr lang="en-US" dirty="0" smtClean="0"/>
            <a:t>Law faculty</a:t>
          </a:r>
          <a:endParaRPr lang="en-US" dirty="0"/>
        </a:p>
      </dgm:t>
    </dgm:pt>
    <dgm:pt modelId="{E6BE68D1-5E7A-47FA-89BF-4F17DF1021A1}" type="parTrans" cxnId="{86D315FD-B780-403A-9409-4ABA8804FCB5}">
      <dgm:prSet/>
      <dgm:spPr/>
    </dgm:pt>
    <dgm:pt modelId="{952B34E9-196F-41C0-ABEF-7AFA4E45B683}" type="sibTrans" cxnId="{86D315FD-B780-403A-9409-4ABA8804FCB5}">
      <dgm:prSet/>
      <dgm:spPr/>
    </dgm:pt>
    <dgm:pt modelId="{539D7A7A-AF76-4B32-9827-0EC46CBD2F9C}">
      <dgm:prSet phldrT="[Text]"/>
      <dgm:spPr/>
      <dgm:t>
        <a:bodyPr/>
        <a:lstStyle/>
        <a:p>
          <a:r>
            <a:rPr lang="en-US" dirty="0" smtClean="0"/>
            <a:t>G. School</a:t>
          </a:r>
          <a:endParaRPr lang="en-US" dirty="0"/>
        </a:p>
      </dgm:t>
    </dgm:pt>
    <dgm:pt modelId="{28B8C1C0-EDED-4138-B342-451FDF22B54C}" type="parTrans" cxnId="{4CD516AE-4925-4FA5-8AD4-7479CC890CCD}">
      <dgm:prSet/>
      <dgm:spPr/>
    </dgm:pt>
    <dgm:pt modelId="{F1B21394-E90E-4416-A8CD-C80E68FD7915}" type="sibTrans" cxnId="{4CD516AE-4925-4FA5-8AD4-7479CC890CCD}">
      <dgm:prSet/>
      <dgm:spPr/>
    </dgm:pt>
    <dgm:pt modelId="{BB2C1FF6-5B59-4F1A-96A1-12792C8FFBE2}">
      <dgm:prSet phldrT="[Text]"/>
      <dgm:spPr/>
      <dgm:t>
        <a:bodyPr/>
        <a:lstStyle/>
        <a:p>
          <a:r>
            <a:rPr lang="en-US" dirty="0" smtClean="0"/>
            <a:t>Law school</a:t>
          </a:r>
          <a:endParaRPr lang="en-US" dirty="0"/>
        </a:p>
      </dgm:t>
    </dgm:pt>
    <dgm:pt modelId="{B1930340-8BA3-4CE1-90D7-A4A89F2D5A76}" type="parTrans" cxnId="{E5163A1D-7EBA-4650-AFB8-61E09993417A}">
      <dgm:prSet/>
      <dgm:spPr/>
    </dgm:pt>
    <dgm:pt modelId="{CDD6770A-D388-4667-9FBD-4331C7E3CF27}" type="sibTrans" cxnId="{E5163A1D-7EBA-4650-AFB8-61E09993417A}">
      <dgm:prSet/>
      <dgm:spPr/>
    </dgm:pt>
    <dgm:pt modelId="{B4FCAEE3-1E35-4377-AFDB-3D517A20588A}" type="pres">
      <dgm:prSet presAssocID="{A19836A8-291F-4427-9BDE-C4D7F97BC885}" presName="compositeShape" presStyleCnt="0">
        <dgm:presLayoutVars>
          <dgm:chMax val="7"/>
          <dgm:dir/>
          <dgm:resizeHandles val="exact"/>
        </dgm:presLayoutVars>
      </dgm:prSet>
      <dgm:spPr/>
    </dgm:pt>
    <dgm:pt modelId="{0C80001A-F7C5-497A-BEE2-9643E53CE47D}" type="pres">
      <dgm:prSet presAssocID="{949D6101-ED47-403E-8783-A482D4AB2BAC}" presName="circ1" presStyleLbl="vennNode1" presStyleIdx="0" presStyleCnt="3"/>
      <dgm:spPr/>
      <dgm:t>
        <a:bodyPr/>
        <a:lstStyle/>
        <a:p>
          <a:endParaRPr lang="en-US"/>
        </a:p>
      </dgm:t>
    </dgm:pt>
    <dgm:pt modelId="{0D20F1DE-0034-4068-9978-9C643D16AD0C}" type="pres">
      <dgm:prSet presAssocID="{949D6101-ED47-403E-8783-A482D4AB2BA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F4A39E-F723-473A-BF22-B05FBC9787AE}" type="pres">
      <dgm:prSet presAssocID="{539D7A7A-AF76-4B32-9827-0EC46CBD2F9C}" presName="circ2" presStyleLbl="vennNode1" presStyleIdx="1" presStyleCnt="3"/>
      <dgm:spPr/>
      <dgm:t>
        <a:bodyPr/>
        <a:lstStyle/>
        <a:p>
          <a:endParaRPr lang="en-US"/>
        </a:p>
      </dgm:t>
    </dgm:pt>
    <dgm:pt modelId="{8995518E-6DB1-4428-A001-2FB89507C805}" type="pres">
      <dgm:prSet presAssocID="{539D7A7A-AF76-4B32-9827-0EC46CBD2F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CD0DC-412A-476C-BDC3-300A91FC1DD3}" type="pres">
      <dgm:prSet presAssocID="{BB2C1FF6-5B59-4F1A-96A1-12792C8FFBE2}" presName="circ3" presStyleLbl="vennNode1" presStyleIdx="2" presStyleCnt="3"/>
      <dgm:spPr/>
      <dgm:t>
        <a:bodyPr/>
        <a:lstStyle/>
        <a:p>
          <a:endParaRPr lang="en-US"/>
        </a:p>
      </dgm:t>
    </dgm:pt>
    <dgm:pt modelId="{2D15BF59-4425-42AB-AD33-81BCAA7C1569}" type="pres">
      <dgm:prSet presAssocID="{BB2C1FF6-5B59-4F1A-96A1-12792C8FFBE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D516AE-4925-4FA5-8AD4-7479CC890CCD}" srcId="{A19836A8-291F-4427-9BDE-C4D7F97BC885}" destId="{539D7A7A-AF76-4B32-9827-0EC46CBD2F9C}" srcOrd="1" destOrd="0" parTransId="{28B8C1C0-EDED-4138-B342-451FDF22B54C}" sibTransId="{F1B21394-E90E-4416-A8CD-C80E68FD7915}"/>
    <dgm:cxn modelId="{B7234428-24F7-4DCA-B4C6-7D31A3792313}" type="presOf" srcId="{A19836A8-291F-4427-9BDE-C4D7F97BC885}" destId="{B4FCAEE3-1E35-4377-AFDB-3D517A20588A}" srcOrd="0" destOrd="0" presId="urn:microsoft.com/office/officeart/2005/8/layout/venn1"/>
    <dgm:cxn modelId="{E5163A1D-7EBA-4650-AFB8-61E09993417A}" srcId="{A19836A8-291F-4427-9BDE-C4D7F97BC885}" destId="{BB2C1FF6-5B59-4F1A-96A1-12792C8FFBE2}" srcOrd="2" destOrd="0" parTransId="{B1930340-8BA3-4CE1-90D7-A4A89F2D5A76}" sibTransId="{CDD6770A-D388-4667-9FBD-4331C7E3CF27}"/>
    <dgm:cxn modelId="{C25BFF27-6425-4025-905A-8DB20B8BCC6E}" type="presOf" srcId="{BB2C1FF6-5B59-4F1A-96A1-12792C8FFBE2}" destId="{2D15BF59-4425-42AB-AD33-81BCAA7C1569}" srcOrd="1" destOrd="0" presId="urn:microsoft.com/office/officeart/2005/8/layout/venn1"/>
    <dgm:cxn modelId="{0670A2BF-AE2D-453A-A2F5-CE039E6331FD}" type="presOf" srcId="{539D7A7A-AF76-4B32-9827-0EC46CBD2F9C}" destId="{8995518E-6DB1-4428-A001-2FB89507C805}" srcOrd="1" destOrd="0" presId="urn:microsoft.com/office/officeart/2005/8/layout/venn1"/>
    <dgm:cxn modelId="{A948B9B4-ABAE-494A-B58D-9F039BE171E9}" type="presOf" srcId="{539D7A7A-AF76-4B32-9827-0EC46CBD2F9C}" destId="{B5F4A39E-F723-473A-BF22-B05FBC9787AE}" srcOrd="0" destOrd="0" presId="urn:microsoft.com/office/officeart/2005/8/layout/venn1"/>
    <dgm:cxn modelId="{86D315FD-B780-403A-9409-4ABA8804FCB5}" srcId="{A19836A8-291F-4427-9BDE-C4D7F97BC885}" destId="{949D6101-ED47-403E-8783-A482D4AB2BAC}" srcOrd="0" destOrd="0" parTransId="{E6BE68D1-5E7A-47FA-89BF-4F17DF1021A1}" sibTransId="{952B34E9-196F-41C0-ABEF-7AFA4E45B683}"/>
    <dgm:cxn modelId="{FEE0BA6A-C85D-4A48-9524-4DD110AC6657}" type="presOf" srcId="{949D6101-ED47-403E-8783-A482D4AB2BAC}" destId="{0C80001A-F7C5-497A-BEE2-9643E53CE47D}" srcOrd="0" destOrd="0" presId="urn:microsoft.com/office/officeart/2005/8/layout/venn1"/>
    <dgm:cxn modelId="{1152B6A0-6CB0-456C-BB25-C5811CAC1AC8}" type="presOf" srcId="{BB2C1FF6-5B59-4F1A-96A1-12792C8FFBE2}" destId="{B2FCD0DC-412A-476C-BDC3-300A91FC1DD3}" srcOrd="0" destOrd="0" presId="urn:microsoft.com/office/officeart/2005/8/layout/venn1"/>
    <dgm:cxn modelId="{9F818A57-24EF-4012-A7F5-71F95AE257B0}" type="presOf" srcId="{949D6101-ED47-403E-8783-A482D4AB2BAC}" destId="{0D20F1DE-0034-4068-9978-9C643D16AD0C}" srcOrd="1" destOrd="0" presId="urn:microsoft.com/office/officeart/2005/8/layout/venn1"/>
    <dgm:cxn modelId="{83C0F089-8D2C-435C-97FC-AB543ADAE7AA}" type="presParOf" srcId="{B4FCAEE3-1E35-4377-AFDB-3D517A20588A}" destId="{0C80001A-F7C5-497A-BEE2-9643E53CE47D}" srcOrd="0" destOrd="0" presId="urn:microsoft.com/office/officeart/2005/8/layout/venn1"/>
    <dgm:cxn modelId="{C26F1579-F6F4-424E-B655-72329DE836D0}" type="presParOf" srcId="{B4FCAEE3-1E35-4377-AFDB-3D517A20588A}" destId="{0D20F1DE-0034-4068-9978-9C643D16AD0C}" srcOrd="1" destOrd="0" presId="urn:microsoft.com/office/officeart/2005/8/layout/venn1"/>
    <dgm:cxn modelId="{526FFFCC-DB2C-4343-A11D-47621EA92341}" type="presParOf" srcId="{B4FCAEE3-1E35-4377-AFDB-3D517A20588A}" destId="{B5F4A39E-F723-473A-BF22-B05FBC9787AE}" srcOrd="2" destOrd="0" presId="urn:microsoft.com/office/officeart/2005/8/layout/venn1"/>
    <dgm:cxn modelId="{C3B08646-5E50-469B-984B-64ECACF7CCC4}" type="presParOf" srcId="{B4FCAEE3-1E35-4377-AFDB-3D517A20588A}" destId="{8995518E-6DB1-4428-A001-2FB89507C805}" srcOrd="3" destOrd="0" presId="urn:microsoft.com/office/officeart/2005/8/layout/venn1"/>
    <dgm:cxn modelId="{3B0ACB4A-037F-4DFD-BB1C-8772D3307736}" type="presParOf" srcId="{B4FCAEE3-1E35-4377-AFDB-3D517A20588A}" destId="{B2FCD0DC-412A-476C-BDC3-300A91FC1DD3}" srcOrd="4" destOrd="0" presId="urn:microsoft.com/office/officeart/2005/8/layout/venn1"/>
    <dgm:cxn modelId="{E5541DF9-4DE0-4BC1-A759-DDF9228B4425}" type="presParOf" srcId="{B4FCAEE3-1E35-4377-AFDB-3D517A20588A}" destId="{2D15BF59-4425-42AB-AD33-81BCAA7C156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589815-F8D2-42C1-9475-2AC25C2ED906}">
      <dsp:nvSpPr>
        <dsp:cNvPr id="0" name=""/>
        <dsp:cNvSpPr/>
      </dsp:nvSpPr>
      <dsp:spPr>
        <a:xfrm>
          <a:off x="2096" y="1579763"/>
          <a:ext cx="2078221" cy="1714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n-MN" sz="2000" kern="1200" dirty="0" smtClean="0"/>
            <a:t>Бакалаврийн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n-MN" sz="2000" kern="1200" dirty="0" smtClean="0"/>
            <a:t>шаталсан хөтөлбөр</a:t>
          </a:r>
          <a:endParaRPr lang="en-US" sz="2000" kern="1200" dirty="0"/>
        </a:p>
      </dsp:txBody>
      <dsp:txXfrm>
        <a:off x="2096" y="1579763"/>
        <a:ext cx="2078221" cy="1346791"/>
      </dsp:txXfrm>
    </dsp:sp>
    <dsp:sp modelId="{93268A6B-028F-4798-AAF4-6D9E46750ACC}">
      <dsp:nvSpPr>
        <dsp:cNvPr id="0" name=""/>
        <dsp:cNvSpPr/>
      </dsp:nvSpPr>
      <dsp:spPr>
        <a:xfrm>
          <a:off x="1193069" y="2070857"/>
          <a:ext cx="2169499" cy="2169499"/>
        </a:xfrm>
        <a:prstGeom prst="leftCircularArrow">
          <a:avLst>
            <a:gd name="adj1" fmla="val 2594"/>
            <a:gd name="adj2" fmla="val 315084"/>
            <a:gd name="adj3" fmla="val 2090595"/>
            <a:gd name="adj4" fmla="val 9024489"/>
            <a:gd name="adj5" fmla="val 302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BF7E4-BE88-4EAA-8BEB-B9F04896048A}">
      <dsp:nvSpPr>
        <dsp:cNvPr id="0" name=""/>
        <dsp:cNvSpPr/>
      </dsp:nvSpPr>
      <dsp:spPr>
        <a:xfrm>
          <a:off x="463922" y="2926554"/>
          <a:ext cx="1847307" cy="7346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300" kern="1200" dirty="0" smtClean="0"/>
            <a:t>Эрх зүйч бэлтгэх</a:t>
          </a:r>
          <a:endParaRPr lang="en-US" sz="2300" kern="1200" dirty="0"/>
        </a:p>
      </dsp:txBody>
      <dsp:txXfrm>
        <a:off x="463922" y="2926554"/>
        <a:ext cx="1847307" cy="734613"/>
      </dsp:txXfrm>
    </dsp:sp>
    <dsp:sp modelId="{52FED2F8-E0B7-49D1-AE0F-27D20145EE79}">
      <dsp:nvSpPr>
        <dsp:cNvPr id="0" name=""/>
        <dsp:cNvSpPr/>
      </dsp:nvSpPr>
      <dsp:spPr>
        <a:xfrm>
          <a:off x="2579232" y="1579763"/>
          <a:ext cx="2078221" cy="1714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6317677"/>
              <a:satOff val="10648"/>
              <a:lumOff val="-130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n-MN" sz="2000" kern="1200" dirty="0" smtClean="0"/>
            <a:t>Бакалаврийн дараах хөтөлбөр</a:t>
          </a:r>
          <a:endParaRPr lang="en-US" sz="2000" kern="1200" dirty="0"/>
        </a:p>
      </dsp:txBody>
      <dsp:txXfrm>
        <a:off x="2579232" y="1947070"/>
        <a:ext cx="2078221" cy="1346791"/>
      </dsp:txXfrm>
    </dsp:sp>
    <dsp:sp modelId="{0B504316-8658-4DD5-A21C-774D8571FE17}">
      <dsp:nvSpPr>
        <dsp:cNvPr id="0" name=""/>
        <dsp:cNvSpPr/>
      </dsp:nvSpPr>
      <dsp:spPr>
        <a:xfrm>
          <a:off x="3752888" y="566059"/>
          <a:ext cx="2435049" cy="2435049"/>
        </a:xfrm>
        <a:prstGeom prst="circularArrow">
          <a:avLst>
            <a:gd name="adj1" fmla="val 2311"/>
            <a:gd name="adj2" fmla="val 278890"/>
            <a:gd name="adj3" fmla="val 19545599"/>
            <a:gd name="adj4" fmla="val 12575511"/>
            <a:gd name="adj5" fmla="val 2696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A1A62-FA48-4823-A724-B8420F877001}">
      <dsp:nvSpPr>
        <dsp:cNvPr id="0" name=""/>
        <dsp:cNvSpPr/>
      </dsp:nvSpPr>
      <dsp:spPr>
        <a:xfrm>
          <a:off x="3041059" y="1212457"/>
          <a:ext cx="1847307" cy="734613"/>
        </a:xfrm>
        <a:prstGeom prst="roundRect">
          <a:avLst>
            <a:gd name="adj" fmla="val 10000"/>
          </a:avLst>
        </a:prstGeom>
        <a:solidFill>
          <a:schemeClr val="accent2">
            <a:hueOff val="-6317677"/>
            <a:satOff val="10648"/>
            <a:lumOff val="-13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300" kern="1200" dirty="0" smtClean="0"/>
            <a:t>Хуульч бэлтгэх</a:t>
          </a:r>
          <a:endParaRPr lang="en-US" sz="2300" kern="1200" dirty="0"/>
        </a:p>
      </dsp:txBody>
      <dsp:txXfrm>
        <a:off x="3041059" y="1212457"/>
        <a:ext cx="1847307" cy="734613"/>
      </dsp:txXfrm>
    </dsp:sp>
    <dsp:sp modelId="{5E85CCC9-7A6E-4614-9A04-DCB24CCF1926}">
      <dsp:nvSpPr>
        <dsp:cNvPr id="0" name=""/>
        <dsp:cNvSpPr/>
      </dsp:nvSpPr>
      <dsp:spPr>
        <a:xfrm>
          <a:off x="5156369" y="1579763"/>
          <a:ext cx="2078221" cy="1714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2635355"/>
              <a:satOff val="21297"/>
              <a:lumOff val="-26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n-MN" sz="2000" kern="1200" dirty="0" smtClean="0"/>
            <a:t>мэргэжил дээшлүүлэх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n-MN" sz="2000" kern="1200" dirty="0" smtClean="0"/>
            <a:t>Үргэлжилсэн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n-MN" sz="2000" kern="1200" dirty="0" smtClean="0"/>
            <a:t>сургалт </a:t>
          </a:r>
          <a:endParaRPr lang="en-US" sz="2000" kern="1200" dirty="0"/>
        </a:p>
      </dsp:txBody>
      <dsp:txXfrm>
        <a:off x="5156369" y="1579763"/>
        <a:ext cx="2078221" cy="1346791"/>
      </dsp:txXfrm>
    </dsp:sp>
    <dsp:sp modelId="{7B1A3E4F-6D44-44A2-BF99-4B365C255B34}">
      <dsp:nvSpPr>
        <dsp:cNvPr id="0" name=""/>
        <dsp:cNvSpPr/>
      </dsp:nvSpPr>
      <dsp:spPr>
        <a:xfrm>
          <a:off x="5618196" y="2926554"/>
          <a:ext cx="1847307" cy="734613"/>
        </a:xfrm>
        <a:prstGeom prst="roundRect">
          <a:avLst>
            <a:gd name="adj" fmla="val 1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300" kern="1200" dirty="0" smtClean="0"/>
            <a:t>Давтан сургах</a:t>
          </a:r>
          <a:endParaRPr lang="en-US" sz="2300" kern="1200" dirty="0"/>
        </a:p>
      </dsp:txBody>
      <dsp:txXfrm>
        <a:off x="5618196" y="2926554"/>
        <a:ext cx="1847307" cy="7346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80001A-F7C5-497A-BEE2-9643E53CE47D}">
      <dsp:nvSpPr>
        <dsp:cNvPr id="0" name=""/>
        <dsp:cNvSpPr/>
      </dsp:nvSpPr>
      <dsp:spPr>
        <a:xfrm>
          <a:off x="2271712" y="60920"/>
          <a:ext cx="2924175" cy="29241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Law faculty</a:t>
          </a:r>
          <a:endParaRPr lang="en-US" sz="4600" kern="1200" dirty="0"/>
        </a:p>
      </dsp:txBody>
      <dsp:txXfrm>
        <a:off x="2661602" y="572650"/>
        <a:ext cx="2144395" cy="1315878"/>
      </dsp:txXfrm>
    </dsp:sp>
    <dsp:sp modelId="{B5F4A39E-F723-473A-BF22-B05FBC9787AE}">
      <dsp:nvSpPr>
        <dsp:cNvPr id="0" name=""/>
        <dsp:cNvSpPr/>
      </dsp:nvSpPr>
      <dsp:spPr>
        <a:xfrm>
          <a:off x="3326852" y="1888529"/>
          <a:ext cx="2924175" cy="29241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G. School</a:t>
          </a:r>
          <a:endParaRPr lang="en-US" sz="4600" kern="1200" dirty="0"/>
        </a:p>
      </dsp:txBody>
      <dsp:txXfrm>
        <a:off x="4221162" y="2643941"/>
        <a:ext cx="1754505" cy="1608296"/>
      </dsp:txXfrm>
    </dsp:sp>
    <dsp:sp modelId="{B2FCD0DC-412A-476C-BDC3-300A91FC1DD3}">
      <dsp:nvSpPr>
        <dsp:cNvPr id="0" name=""/>
        <dsp:cNvSpPr/>
      </dsp:nvSpPr>
      <dsp:spPr>
        <a:xfrm>
          <a:off x="1216572" y="1888529"/>
          <a:ext cx="2924175" cy="29241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Law school</a:t>
          </a:r>
          <a:endParaRPr lang="en-US" sz="4600" kern="1200" dirty="0"/>
        </a:p>
      </dsp:txBody>
      <dsp:txXfrm>
        <a:off x="1491932" y="2643941"/>
        <a:ext cx="1754505" cy="1608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685A6F6-154D-4E5B-8845-9D0230759B8C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4B7FB44-8240-46C9-829A-D96143A0E3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solidFill>
                  <a:schemeClr val="accent1">
                    <a:lumMod val="50000"/>
                  </a:schemeClr>
                </a:solidFill>
              </a:rPr>
              <a:t>ХУУЛЬ ЗҮЙН СУРГУУЛЬ  </a:t>
            </a:r>
            <a:r>
              <a:rPr lang="mn-MN" dirty="0" smtClean="0"/>
              <a:t/>
            </a:r>
            <a:br>
              <a:rPr lang="mn-MN" dirty="0" smtClean="0"/>
            </a:br>
            <a:r>
              <a:rPr lang="mn-MN" dirty="0" smtClean="0"/>
              <a:t/>
            </a:r>
            <a:br>
              <a:rPr lang="mn-MN" dirty="0" smtClean="0"/>
            </a:br>
            <a:r>
              <a:rPr lang="mn-MN" dirty="0" smtClean="0"/>
              <a:t/>
            </a:r>
            <a:br>
              <a:rPr lang="mn-MN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Проф. Н.Лүндэндорж</a:t>
            </a:r>
            <a:endParaRPr lang="en-US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rgbClr val="0070C0"/>
                </a:solidFill>
              </a:rPr>
              <a:t>байгууллага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Чиг үүрэг</a:t>
            </a:r>
          </a:p>
          <a:p>
            <a:pPr lvl="1"/>
            <a:r>
              <a:rPr lang="mn-MN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Сургалт, эрдэм шинжилгээ</a:t>
            </a:r>
          </a:p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Бүтэц</a:t>
            </a:r>
          </a:p>
          <a:p>
            <a:pPr lvl="1"/>
            <a:r>
              <a:rPr lang="mn-MN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Оновчтой, цомхон, үр нөлөөтэй</a:t>
            </a:r>
          </a:p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Хүний нөөц</a:t>
            </a:r>
          </a:p>
          <a:p>
            <a:pPr lvl="1"/>
            <a:r>
              <a:rPr lang="mn-MN" sz="2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Чадварлаг, бүтээмжтэй, хариуцлагатай, ажлын байр нь үнэ цэнэтэй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r>
              <a:rPr lang="mn-MN" b="1" dirty="0" smtClean="0">
                <a:solidFill>
                  <a:srgbClr val="0070C0"/>
                </a:solidFill>
              </a:rPr>
              <a:t>Чиг үүрэг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836712"/>
            <a:ext cx="8424936" cy="5832648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Сургалт, түүнийг хэрэгжүүлдэг хөтөлбөр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- 6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mn-M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Бакалаврийн сургалт</a:t>
            </a:r>
          </a:p>
          <a:p>
            <a:pPr lvl="2"/>
            <a:r>
              <a:rPr lang="mn-MN" sz="2000" dirty="0" smtClean="0"/>
              <a:t>Эрх зүйчийн 5 жил</a:t>
            </a:r>
          </a:p>
          <a:p>
            <a:pPr lvl="3"/>
            <a:r>
              <a:rPr lang="mn-MN" sz="2000" dirty="0" smtClean="0">
                <a:solidFill>
                  <a:srgbClr val="0070C0"/>
                </a:solidFill>
              </a:rPr>
              <a:t>Эрх зүйн ерөнхий онол</a:t>
            </a:r>
          </a:p>
          <a:p>
            <a:pPr lvl="3"/>
            <a:r>
              <a:rPr lang="mn-MN" sz="2000" dirty="0" smtClean="0">
                <a:solidFill>
                  <a:srgbClr val="0070C0"/>
                </a:solidFill>
              </a:rPr>
              <a:t>Төр захиргааны эрх зүй</a:t>
            </a:r>
          </a:p>
          <a:p>
            <a:pPr lvl="3"/>
            <a:r>
              <a:rPr lang="mn-MN" sz="2000" dirty="0" smtClean="0">
                <a:solidFill>
                  <a:srgbClr val="0070C0"/>
                </a:solidFill>
              </a:rPr>
              <a:t>Иргэнний эрх зүй                      Мэргэшүүлэх чиглэл</a:t>
            </a:r>
          </a:p>
          <a:p>
            <a:pPr lvl="3"/>
            <a:r>
              <a:rPr lang="mn-MN" sz="2000" dirty="0" smtClean="0">
                <a:solidFill>
                  <a:srgbClr val="0070C0"/>
                </a:solidFill>
              </a:rPr>
              <a:t>Эрүүгийн эрх зүйн                   </a:t>
            </a:r>
          </a:p>
          <a:p>
            <a:pPr lvl="3"/>
            <a:r>
              <a:rPr lang="mn-MN" sz="2000" dirty="0" smtClean="0">
                <a:solidFill>
                  <a:srgbClr val="0070C0"/>
                </a:solidFill>
              </a:rPr>
              <a:t>Японы эрх зүй </a:t>
            </a:r>
          </a:p>
          <a:p>
            <a:pPr lvl="3"/>
            <a:r>
              <a:rPr lang="mn-MN" sz="2000" dirty="0" smtClean="0">
                <a:solidFill>
                  <a:srgbClr val="0070C0"/>
                </a:solidFill>
              </a:rPr>
              <a:t>Солонгосын эрх зүй</a:t>
            </a:r>
          </a:p>
          <a:p>
            <a:pPr lvl="2"/>
            <a:r>
              <a:rPr lang="mn-MN" sz="2000" dirty="0" smtClean="0"/>
              <a:t>Олон улсын эрх зүйчийн 5  жил-</a:t>
            </a:r>
            <a:r>
              <a:rPr lang="en-US" sz="2000" dirty="0" smtClean="0"/>
              <a:t>?</a:t>
            </a:r>
            <a:endParaRPr lang="mn-MN" sz="2000" dirty="0" smtClean="0"/>
          </a:p>
          <a:p>
            <a:pPr lvl="2"/>
            <a:r>
              <a:rPr lang="mn-MN" sz="2000" dirty="0" smtClean="0">
                <a:solidFill>
                  <a:schemeClr val="accent1">
                    <a:lumMod val="50000"/>
                  </a:schemeClr>
                </a:solidFill>
              </a:rPr>
              <a:t>Эрх зүйчийн хоёрдахь боловсролын 2,5 жил</a:t>
            </a:r>
          </a:p>
          <a:p>
            <a:pPr lvl="2"/>
            <a:r>
              <a:rPr lang="mn-MN" sz="2000" dirty="0" smtClean="0">
                <a:solidFill>
                  <a:schemeClr val="accent1">
                    <a:lumMod val="50000"/>
                  </a:schemeClr>
                </a:solidFill>
              </a:rPr>
              <a:t>Эрх зүйчийн хоёрдахь боловсрол 3,5 </a:t>
            </a:r>
          </a:p>
          <a:p>
            <a:pPr lvl="1"/>
            <a:r>
              <a:rPr lang="mn-MN" sz="2000" b="1" dirty="0" smtClean="0"/>
              <a:t>Төгсөлтийн дараах сургалт</a:t>
            </a:r>
          </a:p>
          <a:p>
            <a:pPr lvl="2"/>
            <a:r>
              <a:rPr lang="mn-MN" sz="2000" dirty="0" smtClean="0"/>
              <a:t>Магистрийн</a:t>
            </a:r>
          </a:p>
          <a:p>
            <a:pPr lvl="2"/>
            <a:r>
              <a:rPr lang="mn-MN" sz="2000" dirty="0" smtClean="0"/>
              <a:t>Докторын   </a:t>
            </a:r>
            <a:endParaRPr lang="en-US" sz="2000" dirty="0"/>
          </a:p>
        </p:txBody>
      </p:sp>
      <p:sp>
        <p:nvSpPr>
          <p:cNvPr id="4" name="Right Brace 3"/>
          <p:cNvSpPr/>
          <p:nvPr/>
        </p:nvSpPr>
        <p:spPr>
          <a:xfrm>
            <a:off x="4427984" y="2132856"/>
            <a:ext cx="288032" cy="17281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</a:rPr>
              <a:t>Эрх зүйн сургалтын нийтлэг асуудал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r>
              <a:rPr lang="mn-MN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“Зай завсар</a:t>
            </a:r>
            <a:r>
              <a:rPr lang="mn-MN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” буюу зөрүү</a:t>
            </a:r>
          </a:p>
          <a:p>
            <a:pPr lvl="2"/>
            <a:r>
              <a:rPr lang="mn-MN" dirty="0" smtClean="0">
                <a:latin typeface="Arial" pitchFamily="34" charset="0"/>
                <a:cs typeface="Arial" pitchFamily="34" charset="0"/>
              </a:rPr>
              <a:t>сургалт ба мэргэжлийн эрэлт</a:t>
            </a:r>
          </a:p>
          <a:p>
            <a:pPr lvl="2"/>
            <a:r>
              <a:rPr lang="mn-MN" dirty="0" smtClean="0">
                <a:latin typeface="Arial" pitchFamily="34" charset="0"/>
                <a:cs typeface="Arial" pitchFamily="34" charset="0"/>
              </a:rPr>
              <a:t>шүүмжлэл, асуудал </a:t>
            </a:r>
          </a:p>
          <a:p>
            <a:pPr lvl="2"/>
            <a:r>
              <a:rPr lang="mn-MN" dirty="0" smtClean="0">
                <a:latin typeface="Arial" pitchFamily="34" charset="0"/>
                <a:cs typeface="Arial" pitchFamily="34" charset="0"/>
              </a:rPr>
              <a:t>ажил олгогч ба Хуулийн сургууль</a:t>
            </a:r>
            <a:endParaRPr lang="mn-MN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2. </a:t>
            </a:r>
            <a:r>
              <a:rPr lang="mn-MN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Зэх зээлийн эрэлтэд нийцүүлэх  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Larry E.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Ribstein</a:t>
            </a: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: Практик онол: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XXI</a:t>
            </a: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  зууны эрх зүйн боловсрол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mn-MN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3.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Универсализм ба дагнан мэргэших шаардлага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Энэ “зай завсар”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Монголд ямар байна вэ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mn-MN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</a:rPr>
              <a:t>Зай завсар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mn-MN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Залуу шүүгчдэд:</a:t>
            </a:r>
            <a:r>
              <a:rPr lang="mn-MN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26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Нотлох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баримтыг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болон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мэтгэлцээний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дүнг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үндэслэн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шийдвэр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гаргах</a:t>
            </a: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i="1" dirty="0" err="1" smtClean="0">
                <a:latin typeface="Arial" pitchFamily="34" charset="0"/>
                <a:cs typeface="Arial" pitchFamily="34" charset="0"/>
              </a:rPr>
              <a:t>чадвар</a:t>
            </a:r>
            <a:r>
              <a:rPr lang="mn-MN" sz="2600" i="1" dirty="0" smtClean="0">
                <a:latin typeface="Arial" pitchFamily="34" charset="0"/>
                <a:cs typeface="Arial" pitchFamily="34" charset="0"/>
              </a:rPr>
              <a:t>”</a:t>
            </a:r>
            <a:endParaRPr lang="mn-MN" sz="26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удирдлага  85,1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%</a:t>
            </a: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  шүүгч 74,5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% </a:t>
            </a:r>
            <a:endParaRPr lang="mn-MN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Залуу прокуроруудад:</a:t>
            </a:r>
            <a:r>
              <a:rPr lang="mn-MN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2600" i="1" dirty="0" smtClean="0">
                <a:latin typeface="Arial" pitchFamily="34" charset="0"/>
                <a:cs typeface="Arial" pitchFamily="34" charset="0"/>
              </a:rPr>
              <a:t>“Нотлох баримтыг үнэлэх”</a:t>
            </a:r>
            <a:r>
              <a:rPr lang="mn-MN" sz="2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2"/>
            <a:r>
              <a:rPr lang="mn-M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удирдлага 85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%</a:t>
            </a: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 залуу прокурор 67,5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%,</a:t>
            </a:r>
            <a:endParaRPr lang="mn-MN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Залуу өмгөөлөгчдөд:</a:t>
            </a:r>
            <a:r>
              <a:rPr lang="mn-MN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2600" i="1" dirty="0" smtClean="0">
                <a:latin typeface="Arial" pitchFamily="34" charset="0"/>
                <a:cs typeface="Arial" pitchFamily="34" charset="0"/>
              </a:rPr>
              <a:t>“Задлан шинжилгээний уялдаа холбоо, үр дүнтэй хэлбэрийг бодож олох, хэрэглэх, судлагаа хийх”</a:t>
            </a:r>
            <a:r>
              <a:rPr lang="mn-MN" sz="2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2"/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удирдлага 89,9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%,</a:t>
            </a: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өмгөөлөгч 70,4</a:t>
            </a: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Ямар дүгнэлт хийж болох вэ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/>
              <a:t>Зай завсарын шалтгаан-1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Зай завсарын шалтгаан-2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2"/>
            <a:r>
              <a:rPr lang="mn-MN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Асуудал</a:t>
            </a:r>
          </a:p>
          <a:p>
            <a:pPr lvl="3"/>
            <a:r>
              <a:rPr lang="mn-MN" sz="2800" dirty="0" smtClean="0">
                <a:latin typeface="Arial" pitchFamily="34" charset="0"/>
                <a:cs typeface="Arial" pitchFamily="34" charset="0"/>
              </a:rPr>
              <a:t>Багш бэлтгэх, </a:t>
            </a:r>
          </a:p>
          <a:p>
            <a:pPr lvl="3"/>
            <a:r>
              <a:rPr lang="mn-MN" sz="2800" dirty="0" smtClean="0">
                <a:latin typeface="Arial" pitchFamily="34" charset="0"/>
                <a:cs typeface="Arial" pitchFamily="34" charset="0"/>
              </a:rPr>
              <a:t>Мэргэжил дээшлүүлэх тогтолцоо</a:t>
            </a:r>
          </a:p>
          <a:p>
            <a:pPr lvl="3"/>
            <a:r>
              <a:rPr lang="mn-MN" sz="2800" dirty="0" smtClean="0">
                <a:latin typeface="Arial" pitchFamily="34" charset="0"/>
                <a:cs typeface="Arial" pitchFamily="34" charset="0"/>
              </a:rPr>
              <a:t>Заах арга зүй</a:t>
            </a:r>
          </a:p>
          <a:p>
            <a:pPr lvl="3"/>
            <a:r>
              <a:rPr lang="mn-MN" sz="2800" dirty="0" smtClean="0">
                <a:latin typeface="Arial" pitchFamily="34" charset="0"/>
                <a:cs typeface="Arial" pitchFamily="34" charset="0"/>
              </a:rPr>
              <a:t> Дэд бүтэц</a:t>
            </a:r>
          </a:p>
          <a:p>
            <a:pPr lvl="3"/>
            <a:r>
              <a:rPr lang="mn-MN" sz="2800" dirty="0" smtClean="0">
                <a:latin typeface="Arial" pitchFamily="34" charset="0"/>
                <a:cs typeface="Arial" pitchFamily="34" charset="0"/>
              </a:rPr>
              <a:t>Элсэгчдийн бэлтгэл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</a:rPr>
              <a:t>Хол, ойрын хөгжлийн төсөөлөл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2. Эрдэм шинжилгээний ажил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Хувь судалгаа- </a:t>
            </a:r>
            <a:r>
              <a:rPr lang="mn-MN" dirty="0" smtClean="0"/>
              <a:t>тасралтгүй- монограф, сурах бичиг- өгүүлэл</a:t>
            </a:r>
          </a:p>
          <a:p>
            <a:r>
              <a:rPr lang="mn-MN" dirty="0" smtClean="0"/>
              <a:t> </a:t>
            </a:r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Багийн судалгаа </a:t>
            </a:r>
            <a:r>
              <a:rPr lang="mn-MN" dirty="0" smtClean="0"/>
              <a:t>– үе үе- хамтын бүтээл</a:t>
            </a:r>
            <a:r>
              <a:rPr lang="en-US" dirty="0" smtClean="0"/>
              <a:t>,</a:t>
            </a:r>
            <a:r>
              <a:rPr lang="mn-MN" dirty="0" smtClean="0"/>
              <a:t> эмхтгэл </a:t>
            </a:r>
          </a:p>
          <a:p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Төслийн судлагаа- </a:t>
            </a:r>
            <a:r>
              <a:rPr lang="mn-MN" dirty="0" smtClean="0"/>
              <a:t>заримдаа- судалгааны тайлан</a:t>
            </a:r>
          </a:p>
          <a:p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Магистр, докторын судалгааны ажил-</a:t>
            </a:r>
            <a:r>
              <a:rPr lang="mn-MN" dirty="0" smtClean="0"/>
              <a:t> тасралтгүй- диссертаци, судлагааны ажил</a:t>
            </a:r>
          </a:p>
          <a:p>
            <a:r>
              <a:rPr lang="mn-MN" b="1" dirty="0" smtClean="0"/>
              <a:t>Асуудал:</a:t>
            </a:r>
          </a:p>
          <a:p>
            <a:pPr lvl="1"/>
            <a:r>
              <a:rPr lang="mn-MN" b="1" dirty="0" smtClean="0"/>
              <a:t>Чанар</a:t>
            </a:r>
          </a:p>
          <a:p>
            <a:pPr lvl="1"/>
            <a:r>
              <a:rPr lang="mn-MN" b="1" dirty="0" smtClean="0"/>
              <a:t>Сургалт, эрдэм шинжилгээний ажлын холбоо</a:t>
            </a:r>
          </a:p>
          <a:p>
            <a:pPr lvl="1"/>
            <a:r>
              <a:rPr lang="mn-MN" b="1" dirty="0" smtClean="0"/>
              <a:t>Үнэлгээг өөрчлөх</a:t>
            </a:r>
          </a:p>
          <a:p>
            <a:pPr lvl="2"/>
            <a:r>
              <a:rPr lang="mn-MN" b="1" dirty="0" smtClean="0"/>
              <a:t>  “танхимд зогсох”-оор  бүхнийг хэмждэг сэтгэлгээ, арга барилыг өөрчлөх, </a:t>
            </a:r>
          </a:p>
          <a:p>
            <a:pPr lvl="2"/>
            <a:r>
              <a:rPr lang="mn-MN" b="1" dirty="0" smtClean="0"/>
              <a:t>ЭША-ын ачааллыг нэмэх</a:t>
            </a:r>
          </a:p>
          <a:p>
            <a:pPr lvl="2"/>
            <a:r>
              <a:rPr lang="mn-MN" b="1" dirty="0" smtClean="0"/>
              <a:t> ширхэгчлэн үнэлэх аргад шилжих.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75000"/>
                  </a:schemeClr>
                </a:solidFill>
              </a:rPr>
              <a:t>Бүтэц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mn-MN" dirty="0" smtClean="0">
                <a:solidFill>
                  <a:schemeClr val="accent3">
                    <a:lumMod val="75000"/>
                  </a:schemeClr>
                </a:solidFill>
              </a:rPr>
              <a:t>Мэргэжлийн тэнхим:	</a:t>
            </a:r>
          </a:p>
          <a:p>
            <a:pPr lvl="1"/>
            <a:r>
              <a:rPr lang="mn-MN" dirty="0" smtClean="0"/>
              <a:t>Эрх зүйн ерөнхий онол-8</a:t>
            </a:r>
          </a:p>
          <a:p>
            <a:pPr lvl="1"/>
            <a:r>
              <a:rPr lang="mn-MN" dirty="0" smtClean="0"/>
              <a:t>Төр, захиргааны эрх зүйн-9</a:t>
            </a:r>
          </a:p>
          <a:p>
            <a:pPr lvl="1"/>
            <a:r>
              <a:rPr lang="mn-MN" dirty="0" smtClean="0"/>
              <a:t>Иргэний эрх зүйн-9                     Нэгдсэн үйлчилгээ                                                      </a:t>
            </a:r>
          </a:p>
          <a:p>
            <a:pPr lvl="1"/>
            <a:r>
              <a:rPr lang="mn-MN" dirty="0" smtClean="0"/>
              <a:t>Эрүүгийн эрх зүйн-11</a:t>
            </a:r>
          </a:p>
          <a:p>
            <a:pPr lvl="1"/>
            <a:r>
              <a:rPr lang="mn-MN" dirty="0" smtClean="0"/>
              <a:t>Олон улсын эрх зүйн-9</a:t>
            </a:r>
          </a:p>
          <a:p>
            <a:pPr lvl="1"/>
            <a:r>
              <a:rPr lang="mn-MN" dirty="0" smtClean="0"/>
              <a:t>Практик сургалтын- 3</a:t>
            </a:r>
            <a:endParaRPr lang="mn-MN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mn-MN" dirty="0" smtClean="0">
                <a:solidFill>
                  <a:schemeClr val="accent3">
                    <a:lumMod val="75000"/>
                  </a:schemeClr>
                </a:solidFill>
              </a:rPr>
              <a:t>Номын сан</a:t>
            </a:r>
          </a:p>
          <a:p>
            <a:r>
              <a:rPr lang="mn-MN" dirty="0" smtClean="0">
                <a:solidFill>
                  <a:schemeClr val="accent3">
                    <a:lumMod val="75000"/>
                  </a:schemeClr>
                </a:solidFill>
              </a:rPr>
              <a:t>Комьпютерийн лабортори-1</a:t>
            </a:r>
          </a:p>
          <a:p>
            <a:r>
              <a:rPr lang="mn-MN" dirty="0" smtClean="0">
                <a:solidFill>
                  <a:schemeClr val="accent3">
                    <a:lumMod val="75000"/>
                  </a:schemeClr>
                </a:solidFill>
              </a:rPr>
              <a:t>Клиник төв-0</a:t>
            </a:r>
          </a:p>
          <a:p>
            <a:r>
              <a:rPr lang="mn-MN" dirty="0" smtClean="0">
                <a:solidFill>
                  <a:schemeClr val="accent3">
                    <a:lumMod val="75000"/>
                  </a:schemeClr>
                </a:solidFill>
              </a:rPr>
              <a:t>Японы сургалт, судалгааны төв-2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+2</a:t>
            </a:r>
            <a:endParaRPr lang="mn-MN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mn-MN" dirty="0" smtClean="0">
                <a:solidFill>
                  <a:schemeClr val="accent3">
                    <a:lumMod val="75000"/>
                  </a:schemeClr>
                </a:solidFill>
              </a:rPr>
              <a:t>Солонгосын сургал, судалгааны төв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-1+1</a:t>
            </a:r>
            <a:endParaRPr lang="mn-MN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>
              <a:buNone/>
            </a:pPr>
            <a:endParaRPr lang="mn-MN" dirty="0" smtClean="0"/>
          </a:p>
        </p:txBody>
      </p:sp>
      <p:sp>
        <p:nvSpPr>
          <p:cNvPr id="4" name="Right Brace 3"/>
          <p:cNvSpPr/>
          <p:nvPr/>
        </p:nvSpPr>
        <p:spPr>
          <a:xfrm>
            <a:off x="4499992" y="2204864"/>
            <a:ext cx="659504" cy="19442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</a:rPr>
              <a:t>Хүний нөөц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>
                <a:solidFill>
                  <a:schemeClr val="accent1">
                    <a:lumMod val="50000"/>
                  </a:schemeClr>
                </a:solidFill>
              </a:rPr>
              <a:t>Профессор, багш: 54</a:t>
            </a:r>
          </a:p>
          <a:p>
            <a:pPr lvl="1"/>
            <a:r>
              <a:rPr lang="mn-MN" dirty="0" smtClean="0"/>
              <a:t>Үндсэн-40</a:t>
            </a:r>
          </a:p>
          <a:p>
            <a:pPr lvl="1"/>
            <a:r>
              <a:rPr lang="mn-MN" dirty="0" smtClean="0"/>
              <a:t>Зөвлөх-4            </a:t>
            </a:r>
          </a:p>
          <a:p>
            <a:pPr lvl="1"/>
            <a:r>
              <a:rPr lang="mn-MN" dirty="0" smtClean="0"/>
              <a:t>Гэрээт -10</a:t>
            </a:r>
          </a:p>
          <a:p>
            <a:r>
              <a:rPr lang="mn-MN" dirty="0" smtClean="0">
                <a:solidFill>
                  <a:srgbClr val="C00000"/>
                </a:solidFill>
              </a:rPr>
              <a:t>Сургалтын ажилтан: 14</a:t>
            </a:r>
          </a:p>
          <a:p>
            <a:pPr lvl="1"/>
            <a:r>
              <a:rPr lang="mn-MN" dirty="0" smtClean="0"/>
              <a:t>Сургалтын алба-6</a:t>
            </a:r>
          </a:p>
          <a:p>
            <a:pPr lvl="1"/>
            <a:r>
              <a:rPr lang="mn-MN" dirty="0" smtClean="0"/>
              <a:t> Тэнхмийн ажилтан-7       </a:t>
            </a:r>
          </a:p>
          <a:p>
            <a:pPr lvl="1"/>
            <a:r>
              <a:rPr lang="mn-MN" dirty="0" smtClean="0"/>
              <a:t>ЭША-1</a:t>
            </a:r>
          </a:p>
          <a:p>
            <a:r>
              <a:rPr lang="mn-MN" dirty="0" smtClean="0">
                <a:solidFill>
                  <a:srgbClr val="C00000"/>
                </a:solidFill>
              </a:rPr>
              <a:t>Нийт оюутны тоо: 1450</a:t>
            </a:r>
          </a:p>
          <a:p>
            <a:pPr lvl="1"/>
            <a:r>
              <a:rPr lang="mn-MN" dirty="0" smtClean="0"/>
              <a:t>Үндсэн багшид-36</a:t>
            </a:r>
          </a:p>
          <a:p>
            <a:pPr lvl="1"/>
            <a:r>
              <a:rPr lang="mn-MN" dirty="0" smtClean="0"/>
              <a:t>Нийт багшид-26</a:t>
            </a:r>
          </a:p>
          <a:p>
            <a:pPr lvl="1"/>
            <a:r>
              <a:rPr lang="mn-MN" dirty="0" smtClean="0"/>
              <a:t>Ажилтан-103</a:t>
            </a:r>
          </a:p>
          <a:p>
            <a:pPr lvl="1"/>
            <a:endParaRPr lang="mn-MN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accent1">
                    <a:lumMod val="50000"/>
                  </a:schemeClr>
                </a:solidFill>
              </a:rPr>
              <a:t>Багшийн</a:t>
            </a:r>
            <a:r>
              <a:rPr lang="mn-MN" dirty="0" smtClean="0">
                <a:solidFill>
                  <a:schemeClr val="accent1">
                    <a:lumMod val="50000"/>
                  </a:schemeClr>
                </a:solidFill>
              </a:rPr>
              <a:t>:чадвар, хариуцлага, ажлын байрны үнэ цэнэ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 smtClean="0"/>
              <a:t>Миний үнэлэмжээр: эерэг, сөрөг</a:t>
            </a:r>
          </a:p>
          <a:p>
            <a:pPr lvl="1"/>
            <a:r>
              <a:rPr lang="mn-MN" dirty="0" smtClean="0"/>
              <a:t>Чадвар </a:t>
            </a:r>
          </a:p>
          <a:p>
            <a:pPr lvl="1"/>
            <a:r>
              <a:rPr lang="mn-MN" dirty="0" smtClean="0"/>
              <a:t>Хариуцлага</a:t>
            </a:r>
          </a:p>
          <a:p>
            <a:pPr lvl="1"/>
            <a:r>
              <a:rPr lang="mn-MN" dirty="0" smtClean="0"/>
              <a:t>Ажлын байрны үнэ цэнэ</a:t>
            </a:r>
          </a:p>
          <a:p>
            <a:pPr lvl="1"/>
            <a:endParaRPr lang="mn-MN" dirty="0" smtClean="0"/>
          </a:p>
          <a:p>
            <a:pPr lvl="1">
              <a:buNone/>
            </a:pPr>
            <a:r>
              <a:rPr lang="mn-MN" b="1" dirty="0" smtClean="0">
                <a:solidFill>
                  <a:schemeClr val="accent1">
                    <a:lumMod val="50000"/>
                  </a:schemeClr>
                </a:solidFill>
              </a:rPr>
              <a:t>Эргэцүүлэл: </a:t>
            </a:r>
          </a:p>
          <a:p>
            <a:pPr lvl="1" algn="just">
              <a:buFont typeface="Wingdings" pitchFamily="2" charset="2"/>
              <a:buChar char="q"/>
            </a:pPr>
            <a:r>
              <a:rPr lang="mn-MN" b="1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mn-MN" dirty="0" smtClean="0"/>
              <a:t>Багшийг шилж сонгох, тавих шаардлагыг стандартжуулах</a:t>
            </a:r>
          </a:p>
          <a:p>
            <a:pPr lvl="1" algn="just">
              <a:buFont typeface="Wingdings" pitchFamily="2" charset="2"/>
              <a:buChar char="q"/>
            </a:pPr>
            <a:r>
              <a:rPr lang="mn-MN" dirty="0" smtClean="0"/>
              <a:t> мэргэжлийг дээшлүүлдэг тогтолцоо бий болгох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b="1" dirty="0" smtClean="0">
                <a:solidFill>
                  <a:schemeClr val="accent1">
                    <a:lumMod val="50000"/>
                  </a:schemeClr>
                </a:solidFill>
              </a:rPr>
              <a:t>Баярлалаа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lunden\AppData\Local\Microsoft\Windows\Temporary Internet Files\Content.IE5\82ZD3QH9\MP900448596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060847"/>
            <a:ext cx="6374334" cy="39604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313</TotalTime>
  <Words>370</Words>
  <Application>Microsoft Office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Oriel</vt:lpstr>
      <vt:lpstr>ХУУЛЬ ЗҮЙН СУРГУУЛЬ     </vt:lpstr>
      <vt:lpstr>байгууллага</vt:lpstr>
      <vt:lpstr>Чиг үүрэг</vt:lpstr>
      <vt:lpstr>Эрх зүйн сургалтын нийтлэг асуудал</vt:lpstr>
      <vt:lpstr>Зай завсар</vt:lpstr>
      <vt:lpstr>Зай завсарын шалтгаан-1</vt:lpstr>
      <vt:lpstr>Зай завсарын шалтгаан-2</vt:lpstr>
      <vt:lpstr>Хол, ойрын хөгжлийн төсөөлөл</vt:lpstr>
      <vt:lpstr>2. Эрдэм шинжилгээний ажил</vt:lpstr>
      <vt:lpstr>Бүтэц</vt:lpstr>
      <vt:lpstr>Хүний нөөц</vt:lpstr>
      <vt:lpstr>Багшийн:чадвар, хариуцлага, ажлын байрны үнэ цэнэ</vt:lpstr>
      <vt:lpstr>Баярлалаа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ХУУЛЬ ЗҮЙН СУРГУУЛЬ</dc:title>
  <dc:creator>lunden</dc:creator>
  <cp:lastModifiedBy>admin</cp:lastModifiedBy>
  <cp:revision>27</cp:revision>
  <dcterms:created xsi:type="dcterms:W3CDTF">2013-04-19T01:41:07Z</dcterms:created>
  <dcterms:modified xsi:type="dcterms:W3CDTF">2013-04-23T03:16:20Z</dcterms:modified>
</cp:coreProperties>
</file>